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8" r:id="rId2"/>
    <p:sldMasterId id="2147483648" r:id="rId3"/>
    <p:sldMasterId id="2147483980" r:id="rId4"/>
    <p:sldMasterId id="2147484016" r:id="rId5"/>
    <p:sldMasterId id="2147484035" r:id="rId6"/>
    <p:sldMasterId id="2147484049" r:id="rId7"/>
  </p:sldMasterIdLst>
  <p:notesMasterIdLst>
    <p:notesMasterId r:id="rId39"/>
  </p:notesMasterIdLst>
  <p:sldIdLst>
    <p:sldId id="2076137648" r:id="rId8"/>
    <p:sldId id="2076137370" r:id="rId9"/>
    <p:sldId id="2076137438" r:id="rId10"/>
    <p:sldId id="2076137436" r:id="rId11"/>
    <p:sldId id="2076137262" r:id="rId12"/>
    <p:sldId id="2076137003" r:id="rId13"/>
    <p:sldId id="2076137633" r:id="rId14"/>
    <p:sldId id="2076137634" r:id="rId15"/>
    <p:sldId id="2076137635" r:id="rId16"/>
    <p:sldId id="2076137637" r:id="rId17"/>
    <p:sldId id="2076137649" r:id="rId18"/>
    <p:sldId id="2076137658" r:id="rId19"/>
    <p:sldId id="2076137642" r:id="rId20"/>
    <p:sldId id="2076137638" r:id="rId21"/>
    <p:sldId id="2076137639" r:id="rId22"/>
    <p:sldId id="2076137651" r:id="rId23"/>
    <p:sldId id="2076137645" r:id="rId24"/>
    <p:sldId id="2076137654" r:id="rId25"/>
    <p:sldId id="258" r:id="rId26"/>
    <p:sldId id="2076137655" r:id="rId27"/>
    <p:sldId id="2076137427" r:id="rId28"/>
    <p:sldId id="2076137454" r:id="rId29"/>
    <p:sldId id="2076137646" r:id="rId30"/>
    <p:sldId id="2076137643" r:id="rId31"/>
    <p:sldId id="311" r:id="rId32"/>
    <p:sldId id="2076137657" r:id="rId33"/>
    <p:sldId id="297" r:id="rId34"/>
    <p:sldId id="2076137656" r:id="rId35"/>
    <p:sldId id="2076137640" r:id="rId36"/>
    <p:sldId id="261" r:id="rId37"/>
    <p:sldId id="2076137611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016" userDrawn="1">
          <p15:clr>
            <a:srgbClr val="A4A3A4"/>
          </p15:clr>
        </p15:guide>
        <p15:guide id="4" pos="4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120"/>
    <a:srgbClr val="082A4F"/>
    <a:srgbClr val="013D60"/>
    <a:srgbClr val="FEFEF6"/>
    <a:srgbClr val="F3F6F9"/>
    <a:srgbClr val="B6B5AF"/>
    <a:srgbClr val="FD640B"/>
    <a:srgbClr val="00A3FF"/>
    <a:srgbClr val="795250"/>
    <a:srgbClr val="15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6" autoAdjust="0"/>
    <p:restoredTop sz="93067" autoAdjust="0"/>
  </p:normalViewPr>
  <p:slideViewPr>
    <p:cSldViewPr snapToGrid="0" showGuides="1">
      <p:cViewPr varScale="1">
        <p:scale>
          <a:sx n="91" d="100"/>
          <a:sy n="91" d="100"/>
        </p:scale>
        <p:origin x="164" y="44"/>
      </p:cViewPr>
      <p:guideLst>
        <p:guide orient="horz" pos="1620"/>
        <p:guide pos="2016"/>
        <p:guide pos="4224"/>
      </p:guideLst>
    </p:cSldViewPr>
  </p:slideViewPr>
  <p:outlineViewPr>
    <p:cViewPr>
      <p:scale>
        <a:sx n="33" d="100"/>
        <a:sy n="33" d="100"/>
      </p:scale>
      <p:origin x="0" y="-1511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6F568-FFCD-44FE-B4D3-7FF13D6316FA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B1564-A3AE-4043-977D-A715671852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9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shopping cart and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B1564-A3AE-4043-977D-A715671852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93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1564-A3AE-4043-977D-A7156718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8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1564-A3AE-4043-977D-A7156718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9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1564-A3AE-4043-977D-A7156718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54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1564-A3AE-4043-977D-A7156718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74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B1564-A3AE-4043-977D-A715671852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9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12c291cfaa7_0_9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0" name="Google Shape;1000;g12c291cfaa7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1564-A3AE-4043-977D-A7156718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0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1564-A3AE-4043-977D-A7156718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9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75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3" name="Google Shape;144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Master" Target="../slideMasters/slideMaster1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Master" Target="../slideMasters/slideMaster2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Big Poi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C42BE-D825-44DC-B88A-27937132317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A02F3-4B0E-44C5-B5F1-2B67C88C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203"/>
            <a:ext cx="9144000" cy="120130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16E7AA-2A49-4895-B79E-5A62A772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63E557-2EBA-4507-B9DA-8B60E04EA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774045-30F2-4B11-9068-A51504706B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3169D-AB59-4C21-BEA6-73E6C7FB40A8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03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eft Title, Right Conten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C4AC8B-67FD-4133-9D33-39CF0E00048A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5" y="621442"/>
            <a:ext cx="3888058" cy="3879541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610" y="621442"/>
            <a:ext cx="3613507" cy="3879541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8A204F-E23C-44A6-9C2A-A8D9EF66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163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30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7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95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16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267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62"/>
          <p:cNvSpPr txBox="1">
            <a:spLocks noGrp="1"/>
          </p:cNvSpPr>
          <p:nvPr>
            <p:ph type="body" idx="1"/>
          </p:nvPr>
        </p:nvSpPr>
        <p:spPr>
          <a:xfrm>
            <a:off x="0" y="954157"/>
            <a:ext cx="9144000" cy="377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4" name="Google Shape;594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2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sp>
        <p:nvSpPr>
          <p:cNvPr id="597" name="Google Shape;597;p62"/>
          <p:cNvSpPr txBox="1">
            <a:spLocks noGrp="1"/>
          </p:cNvSpPr>
          <p:nvPr>
            <p:ph type="body" idx="2"/>
          </p:nvPr>
        </p:nvSpPr>
        <p:spPr>
          <a:xfrm>
            <a:off x="0" y="538063"/>
            <a:ext cx="91440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8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Title, Right Conten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1B8568-649E-4700-88CB-27D144714477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A8BF92-111B-4305-99A7-8877A235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732" y="621442"/>
            <a:ext cx="3613507" cy="3879541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F4814-1CDE-4FE2-90A6-46E3618E2E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070"/>
            <a:ext cx="914400" cy="2687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AD4393-8DF4-4026-9C98-F5D84FCD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05" y="621442"/>
            <a:ext cx="3888058" cy="3879541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5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72830D-B5D5-4EA0-9984-8788EA4EC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6"/>
          <a:stretch/>
        </p:blipFill>
        <p:spPr>
          <a:xfrm>
            <a:off x="-4" y="0"/>
            <a:ext cx="9144000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486184-AE0C-42D3-AB2C-63E90EB5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20899"/>
            <a:ext cx="4432032" cy="2995347"/>
          </a:xfrm>
        </p:spPr>
        <p:txBody>
          <a:bodyPr anchor="t">
            <a:normAutofit/>
          </a:bodyPr>
          <a:lstStyle>
            <a:lvl1pPr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Century Gothic" panose="020B0502020202020204" pitchFamily="34" charset="0"/>
              <a:buChar char="–"/>
              <a:defRPr sz="1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o"/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3021F-F927-41AC-ACD2-F4E9C7FF3FAA}"/>
              </a:ext>
            </a:extLst>
          </p:cNvPr>
          <p:cNvSpPr txBox="1"/>
          <p:nvPr userDrawn="1"/>
        </p:nvSpPr>
        <p:spPr>
          <a:xfrm>
            <a:off x="4571998" y="0"/>
            <a:ext cx="4572000" cy="1371600"/>
          </a:xfrm>
          <a:prstGeom prst="rect">
            <a:avLst/>
          </a:prstGeom>
          <a:noFill/>
        </p:spPr>
        <p:txBody>
          <a:bodyPr wrap="square" lIns="91434" tIns="45717" rIns="91434" bIns="45717" rtlCol="0" anchor="b" anchorCtr="0">
            <a:noAutofit/>
          </a:bodyPr>
          <a:lstStyle/>
          <a:p>
            <a:pPr algn="l"/>
            <a:r>
              <a:rPr lang="en-US" sz="4000" b="1" cap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A4726-2019-4508-BC28-83298F5C71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2FAFB-7F30-4C67-8919-DF7DE1C62E5B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E6F312-C2F0-4555-8E13-4A43AE5E1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B3F9C3-D45B-430F-BB97-569E38C6708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486184-AE0C-42D3-AB2C-63E90EB5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20899"/>
            <a:ext cx="4432032" cy="2995347"/>
          </a:xfrm>
        </p:spPr>
        <p:txBody>
          <a:bodyPr anchor="t">
            <a:normAutofit/>
          </a:bodyPr>
          <a:lstStyle>
            <a:lvl1pPr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Century Gothic" panose="020B0502020202020204" pitchFamily="34" charset="0"/>
              <a:buChar char="–"/>
              <a:defRPr sz="1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o"/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3021F-F927-41AC-ACD2-F4E9C7FF3FAA}"/>
              </a:ext>
            </a:extLst>
          </p:cNvPr>
          <p:cNvSpPr txBox="1"/>
          <p:nvPr userDrawn="1"/>
        </p:nvSpPr>
        <p:spPr>
          <a:xfrm>
            <a:off x="4571998" y="0"/>
            <a:ext cx="4572000" cy="1371600"/>
          </a:xfrm>
          <a:prstGeom prst="rect">
            <a:avLst/>
          </a:prstGeom>
          <a:noFill/>
        </p:spPr>
        <p:txBody>
          <a:bodyPr wrap="square" lIns="91434" tIns="45717" rIns="91434" bIns="45717" rtlCol="0" anchor="b" anchorCtr="0">
            <a:noAutofit/>
          </a:bodyPr>
          <a:lstStyle/>
          <a:p>
            <a:pPr algn="l"/>
            <a:r>
              <a:rPr lang="en-US" sz="4000" b="1" cap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A4726-2019-4508-BC28-83298F5C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2FAFB-7F30-4C67-8919-DF7DE1C62E5B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E6F312-C2F0-4555-8E13-4A43AE5E1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4880"/>
            <a:ext cx="4514850" cy="3789680"/>
          </a:xfrm>
        </p:spPr>
        <p:txBody>
          <a:bodyPr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AD18F-7E75-4A9A-A581-1FE58DBEC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23143C-2B6D-44F4-AD05-34E1C9FC73F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152" y="944880"/>
            <a:ext cx="4514850" cy="3789680"/>
          </a:xfrm>
        </p:spPr>
        <p:txBody>
          <a:bodyPr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1F517-BFBE-407B-A714-889A822B0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6561D-C69D-48DA-833B-16F69D1B844C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03199-7ED1-4A2A-B8F8-70B6445DFE95}"/>
              </a:ext>
            </a:extLst>
          </p:cNvPr>
          <p:cNvCxnSpPr/>
          <p:nvPr userDrawn="1"/>
        </p:nvCxnSpPr>
        <p:spPr>
          <a:xfrm>
            <a:off x="4572000" y="944880"/>
            <a:ext cx="0" cy="378968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473DD84-A618-4C0A-82EC-51D00B94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568DEDC-1DC8-4A67-BCF7-A5B782B89E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8063"/>
            <a:ext cx="9144000" cy="256032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A3FF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354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Big Poi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C42BE-D825-44DC-B88A-27937132317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A02F3-4B0E-44C5-B5F1-2B67C88C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203"/>
            <a:ext cx="9144000" cy="120130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16E7AA-2A49-4895-B79E-5A62A772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63E557-2EBA-4507-B9DA-8B60E04EA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774045-30F2-4B11-9068-A51504706B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3169D-AB59-4C21-BEA6-73E6C7FB40A8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03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Big Poi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72C980A-21CD-4A8B-83D9-91C40C4F9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40869-F759-4025-A0D3-B0340CD6A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4791D-C438-49CA-A602-E5E3F7797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AB9B90-7A04-4863-A35A-FFB656476925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276BFF-A46F-400F-860E-B2D79FA8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203"/>
            <a:ext cx="9144000" cy="120130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92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ero-video small">
            <a:hlinkClick r:id="" action="ppaction://media"/>
            <a:extLst>
              <a:ext uri="{FF2B5EF4-FFF2-40B4-BE49-F238E27FC236}">
                <a16:creationId xmlns:a16="http://schemas.microsoft.com/office/drawing/2014/main" id="{95BB6FC1-D4F6-45CC-9E83-49BAE5987F2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NetElixir-Sound-Short">
            <a:hlinkClick r:id="" action="ppaction://media"/>
            <a:extLst>
              <a:ext uri="{FF2B5EF4-FFF2-40B4-BE49-F238E27FC236}">
                <a16:creationId xmlns:a16="http://schemas.microsoft.com/office/drawing/2014/main" id="{3DFA4679-9523-4C36-B744-4199989C3AF1}"/>
              </a:ext>
            </a:extLst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2946" y="5266192"/>
            <a:ext cx="487363" cy="4873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005E62-959E-47B0-B2A4-79F9F1FD4B94}"/>
              </a:ext>
            </a:extLst>
          </p:cNvPr>
          <p:cNvGrpSpPr/>
          <p:nvPr userDrawn="1"/>
        </p:nvGrpSpPr>
        <p:grpSpPr>
          <a:xfrm>
            <a:off x="0" y="1723466"/>
            <a:ext cx="9144000" cy="1484498"/>
            <a:chOff x="0" y="1723466"/>
            <a:chExt cx="9144000" cy="1484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756BBE-601A-4780-B5E9-9CDCFDEA9C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r="2315"/>
            <a:stretch/>
          </p:blipFill>
          <p:spPr>
            <a:xfrm>
              <a:off x="3900668" y="2754462"/>
              <a:ext cx="1342664" cy="45350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BE3FA6-8D24-424E-8F9D-B9226F4AB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0" y="1723466"/>
              <a:ext cx="9144000" cy="1182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6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5B599-B1D4-4ACA-B53C-A0EA3329E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5E48F-5D7D-4D11-A82E-8B3537B61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521668-1B4B-41E4-BCA4-CAB38F1C0788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483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521668-1B4B-41E4-BCA4-CAB38F1C0788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350BB-532F-433F-8CB5-3A4AC8EBC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4DEEF-407F-41FD-87BB-EEE880FAD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486184-AE0C-42D3-AB2C-63E90EB5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70" y="1620899"/>
            <a:ext cx="8864062" cy="2995347"/>
          </a:xfrm>
        </p:spPr>
        <p:txBody>
          <a:bodyPr anchor="t">
            <a:normAutofit/>
          </a:bodyPr>
          <a:lstStyle>
            <a:lvl1pPr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Century Gothic" panose="020B0502020202020204" pitchFamily="34" charset="0"/>
              <a:buChar char="–"/>
              <a:defRPr sz="1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o"/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3021F-F927-41AC-ACD2-F4E9C7FF3FAA}"/>
              </a:ext>
            </a:extLst>
          </p:cNvPr>
          <p:cNvSpPr txBox="1"/>
          <p:nvPr userDrawn="1"/>
        </p:nvSpPr>
        <p:spPr>
          <a:xfrm>
            <a:off x="0" y="0"/>
            <a:ext cx="9143998" cy="1371600"/>
          </a:xfrm>
          <a:prstGeom prst="rect">
            <a:avLst/>
          </a:prstGeom>
          <a:noFill/>
        </p:spPr>
        <p:txBody>
          <a:bodyPr wrap="square" lIns="91434" tIns="45717" rIns="91434" bIns="45717" rtlCol="0" anchor="b" anchorCtr="0">
            <a:noAutofit/>
          </a:bodyPr>
          <a:lstStyle/>
          <a:p>
            <a:pPr algn="l"/>
            <a:r>
              <a:rPr lang="en-US" sz="4000" b="1" cap="non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A4726-2019-4508-BC28-83298F5C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2FAFB-7F30-4C67-8919-DF7DE1C62E5B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763A20-FD9B-40F3-AE7A-A3B68C1B05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58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98AAD-B19A-4DC4-987D-9C5E5D85EB3D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8AEFA-689D-45DB-A375-822C42061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2C4AC2-56FC-4C22-9891-BC5C2B7C7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782312"/>
            <a:ext cx="914400" cy="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X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</p:spPr>
        <p:txBody>
          <a:bodyPr anchor="ctr">
            <a:noAutofit/>
          </a:bodyPr>
          <a:lstStyle>
            <a:lvl1pPr algn="ctr">
              <a:defRPr sz="45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741B9E-1FAB-44B3-B3C4-63055359B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1" y="4136720"/>
            <a:ext cx="1902249" cy="559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2F5BE-5DCE-45ED-863B-5603893441C9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851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NX Log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28F25F-B06B-46B7-8095-A4FB3FA4F94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</p:spPr>
        <p:txBody>
          <a:bodyPr anchor="ctr">
            <a:noAutofit/>
          </a:bodyPr>
          <a:lstStyle>
            <a:lvl1pPr algn="ctr">
              <a:defRPr sz="45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2F5BE-5DCE-45ED-863B-5603893441C9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362F2-C636-481E-98E7-E04B41ADE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3655598" y="4101207"/>
            <a:ext cx="1901952" cy="6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X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741B9E-1FAB-44B3-B3C4-63055359B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22" y="4411039"/>
            <a:ext cx="1555759" cy="457200"/>
          </a:xfrm>
          <a:prstGeom prst="rect">
            <a:avLst/>
          </a:prstGeom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07DDF73E-CCB1-4B63-AE61-E6496842F067}"/>
              </a:ext>
            </a:extLst>
          </p:cNvPr>
          <p:cNvSpPr/>
          <p:nvPr userDrawn="1"/>
        </p:nvSpPr>
        <p:spPr>
          <a:xfrm>
            <a:off x="4437058" y="4502479"/>
            <a:ext cx="274320" cy="27432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D85A8-1EC2-4A46-95CD-85A046BB8C8D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302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NX + Client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28F25F-B06B-46B7-8095-A4FB3FA4F94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</p:spPr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FF535-1A62-42D9-979F-C15948E64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2741921" y="4377116"/>
            <a:ext cx="1554480" cy="525045"/>
          </a:xfrm>
          <a:prstGeom prst="rect">
            <a:avLst/>
          </a:prstGeom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07DDF73E-CCB1-4B63-AE61-E6496842F067}"/>
              </a:ext>
            </a:extLst>
          </p:cNvPr>
          <p:cNvSpPr/>
          <p:nvPr userDrawn="1"/>
        </p:nvSpPr>
        <p:spPr>
          <a:xfrm>
            <a:off x="4437058" y="4502479"/>
            <a:ext cx="274320" cy="27432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D85A8-1EC2-4A46-95CD-85A046BB8C8D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506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857228" indent="-171446">
              <a:buSzPct val="100000"/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52934-34D2-4B26-B08D-15110EE0E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2CF2A-9486-45E4-B60B-065E2BAD47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9AAF8-1448-45A2-9671-A72A4A624ACC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736CB5-7CD8-401A-B79A-4F6F0CD0E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8063"/>
            <a:ext cx="9144000" cy="256032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A3FF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732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Right Content,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91C0A0-1A4A-4889-B9DA-87CADD11AEE7}"/>
              </a:ext>
            </a:extLst>
          </p:cNvPr>
          <p:cNvSpPr/>
          <p:nvPr userDrawn="1"/>
        </p:nvSpPr>
        <p:spPr>
          <a:xfrm>
            <a:off x="3200402" y="0"/>
            <a:ext cx="59435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2E8D29-0278-4CA4-A3E6-0E26527CAAAE}"/>
              </a:ext>
            </a:extLst>
          </p:cNvPr>
          <p:cNvSpPr/>
          <p:nvPr userDrawn="1"/>
        </p:nvSpPr>
        <p:spPr>
          <a:xfrm>
            <a:off x="3200402" y="0"/>
            <a:ext cx="59435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1" y="0"/>
            <a:ext cx="3200401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91252"/>
            <a:ext cx="3200400" cy="3368618"/>
          </a:xfrm>
          <a:noFill/>
        </p:spPr>
        <p:txBody>
          <a:bodyPr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4B5A5-8285-44B7-84D9-00578426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67CDD-74FC-47F1-BD40-A3C93A11B191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04CBB-4C6C-41C8-8D32-74C3FB095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3BC2E5-F3E1-486F-94AA-D4DBC5094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129" y="0"/>
            <a:ext cx="5496906" cy="5143500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28" indent="-171446"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3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Right Conten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1" y="0"/>
            <a:ext cx="3200401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259E1-93FD-4F9D-9217-DB8299C9C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071"/>
            <a:ext cx="914400" cy="26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91252"/>
            <a:ext cx="3200400" cy="3368618"/>
          </a:xfrm>
          <a:noFill/>
        </p:spPr>
        <p:txBody>
          <a:bodyPr>
            <a:noAutofit/>
          </a:bodyPr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268AA3-8F3E-4157-8612-A55DE827C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129" y="0"/>
            <a:ext cx="5496906" cy="5143500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28" indent="-171446"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61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eft Title, Right Content, No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C4AC8B-67FD-4133-9D33-39CF0E00048A}"/>
              </a:ext>
            </a:extLst>
          </p:cNvPr>
          <p:cNvSpPr/>
          <p:nvPr userDrawn="1"/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6" y="621443"/>
            <a:ext cx="3888058" cy="3879541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611" y="621443"/>
            <a:ext cx="3613507" cy="3879541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28" indent="-171446"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8A204F-E23C-44A6-9C2A-A8D9EF66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Title, Right Conten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1B8568-649E-4700-88CB-27D144714477}"/>
              </a:ext>
            </a:extLst>
          </p:cNvPr>
          <p:cNvSpPr/>
          <p:nvPr userDrawn="1"/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A8BF92-111B-4305-99A7-8877A235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733" y="621443"/>
            <a:ext cx="3613507" cy="3879541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28" indent="-171446"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F4814-1CDE-4FE2-90A6-46E3618E2E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071"/>
            <a:ext cx="914400" cy="2687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AD4393-8DF4-4026-9C98-F5D84FCD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06" y="621443"/>
            <a:ext cx="3888058" cy="3879541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4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X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7"/>
            <a:ext cx="9144000" cy="1504445"/>
          </a:xfrm>
        </p:spPr>
        <p:txBody>
          <a:bodyPr anchor="ctr">
            <a:noAutofit/>
          </a:bodyPr>
          <a:lstStyle>
            <a:lvl1pPr algn="ctr">
              <a:defRPr sz="45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6"/>
            <a:ext cx="9144000" cy="55902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741B9E-1FAB-44B3-B3C4-63055359B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0" y="4136719"/>
            <a:ext cx="1902249" cy="559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2F5BE-5DCE-45ED-863B-5603893441C9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41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151D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D984C18-AA4B-425A-A83D-5153171F86F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486184-AE0C-42D3-AB2C-63E90EB5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20899"/>
            <a:ext cx="4432032" cy="2995347"/>
          </a:xfrm>
        </p:spPr>
        <p:txBody>
          <a:bodyPr anchor="t">
            <a:normAutofit/>
          </a:bodyPr>
          <a:lstStyle>
            <a:lvl1pPr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8" indent="-171446">
              <a:buFont typeface="Century Gothic" panose="020B0502020202020204" pitchFamily="34" charset="0"/>
              <a:buChar char="–"/>
              <a:defRPr sz="1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0" indent="-171446">
              <a:buFont typeface="Courier New" panose="02070309020205020404" pitchFamily="49" charset="0"/>
              <a:buChar char="o"/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3021F-F927-41AC-ACD2-F4E9C7FF3FAA}"/>
              </a:ext>
            </a:extLst>
          </p:cNvPr>
          <p:cNvSpPr txBox="1"/>
          <p:nvPr userDrawn="1"/>
        </p:nvSpPr>
        <p:spPr>
          <a:xfrm>
            <a:off x="4571998" y="0"/>
            <a:ext cx="4572000" cy="1371600"/>
          </a:xfrm>
          <a:prstGeom prst="rect">
            <a:avLst/>
          </a:prstGeom>
          <a:noFill/>
        </p:spPr>
        <p:txBody>
          <a:bodyPr wrap="square" lIns="91434" tIns="45717" rIns="91434" bIns="45717" rtlCol="0" anchor="b" anchorCtr="0">
            <a:noAutofit/>
          </a:bodyPr>
          <a:lstStyle/>
          <a:p>
            <a:pPr algn="l"/>
            <a:r>
              <a:rPr lang="en-US" sz="4000" b="1" cap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A4726-2019-4508-BC28-83298F5C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2FAFB-7F30-4C67-8919-DF7DE1C62E5B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E6F312-C2F0-4555-8E13-4A43AE5E1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486184-AE0C-42D3-AB2C-63E90EB5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71" y="1620899"/>
            <a:ext cx="8864062" cy="2995347"/>
          </a:xfrm>
        </p:spPr>
        <p:txBody>
          <a:bodyPr anchor="t">
            <a:normAutofit/>
          </a:bodyPr>
          <a:lstStyle>
            <a:lvl1pPr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8" indent="-171446">
              <a:buFont typeface="Century Gothic" panose="020B0502020202020204" pitchFamily="34" charset="0"/>
              <a:buChar char="–"/>
              <a:defRPr sz="1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0" indent="-171446">
              <a:buFont typeface="Courier New" panose="02070309020205020404" pitchFamily="49" charset="0"/>
              <a:buChar char="o"/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3021F-F927-41AC-ACD2-F4E9C7FF3FAA}"/>
              </a:ext>
            </a:extLst>
          </p:cNvPr>
          <p:cNvSpPr txBox="1"/>
          <p:nvPr userDrawn="1"/>
        </p:nvSpPr>
        <p:spPr>
          <a:xfrm>
            <a:off x="0" y="0"/>
            <a:ext cx="9143998" cy="1371600"/>
          </a:xfrm>
          <a:prstGeom prst="rect">
            <a:avLst/>
          </a:prstGeom>
          <a:noFill/>
        </p:spPr>
        <p:txBody>
          <a:bodyPr wrap="square" lIns="91434" tIns="45717" rIns="91434" bIns="45717" rtlCol="0" anchor="b" anchorCtr="0">
            <a:noAutofit/>
          </a:bodyPr>
          <a:lstStyle/>
          <a:p>
            <a:pPr algn="l"/>
            <a:r>
              <a:rPr lang="en-US" sz="4000" b="1" cap="non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A4726-2019-4508-BC28-83298F5C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2FAFB-7F30-4C67-8919-DF7DE1C62E5B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763A20-FD9B-40F3-AE7A-A3B68C1B05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4880"/>
            <a:ext cx="4514850" cy="3789680"/>
          </a:xfrm>
        </p:spPr>
        <p:txBody>
          <a:bodyPr/>
          <a:lstStyle>
            <a:lvl3pPr marL="857228" indent="-171446"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AD18F-7E75-4A9A-A581-1FE58DBEC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23143C-2B6D-44F4-AD05-34E1C9FC73F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152" y="944880"/>
            <a:ext cx="4514850" cy="3789680"/>
          </a:xfrm>
        </p:spPr>
        <p:txBody>
          <a:bodyPr/>
          <a:lstStyle>
            <a:lvl3pPr marL="857228" indent="-171446">
              <a:buFont typeface="Arial" panose="020B0604020202020204" pitchFamily="34" charset="0"/>
              <a:buChar char="–"/>
              <a:defRPr/>
            </a:lvl3pPr>
            <a:lvl4pPr marL="1200120" indent="-171446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1F517-BFBE-407B-A714-889A822B0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6561D-C69D-48DA-833B-16F69D1B844C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03199-7ED1-4A2A-B8F8-70B6445DFE95}"/>
              </a:ext>
            </a:extLst>
          </p:cNvPr>
          <p:cNvCxnSpPr/>
          <p:nvPr userDrawn="1"/>
        </p:nvCxnSpPr>
        <p:spPr>
          <a:xfrm>
            <a:off x="4572000" y="944880"/>
            <a:ext cx="0" cy="378968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473DD84-A618-4C0A-82EC-51D00B94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568DEDC-1DC8-4A67-BCF7-A5B782B89E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8063"/>
            <a:ext cx="9144000" cy="256032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A3FF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858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Big Poi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C42BE-D825-44DC-B88A-27937132317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A02F3-4B0E-44C5-B5F1-2B67C88C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204"/>
            <a:ext cx="9144000" cy="120130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16E7AA-2A49-4895-B79E-5A62A772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63E557-2EBA-4507-B9DA-8B60E04EA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774045-30F2-4B11-9068-A51504706B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3169D-AB59-4C21-BEA6-73E6C7FB40A8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520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Big Poi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72C980A-21CD-4A8B-83D9-91C40C4F9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40869-F759-4025-A0D3-B0340CD6A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4791D-C438-49CA-A602-E5E3F7797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AB9B90-7A04-4863-A35A-FFB656476925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276BFF-A46F-400F-860E-B2D79FA8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204"/>
            <a:ext cx="9144000" cy="120130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60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ero-video small">
            <a:hlinkClick r:id="" action="ppaction://media"/>
            <a:extLst>
              <a:ext uri="{FF2B5EF4-FFF2-40B4-BE49-F238E27FC236}">
                <a16:creationId xmlns:a16="http://schemas.microsoft.com/office/drawing/2014/main" id="{95BB6FC1-D4F6-45CC-9E83-49BAE5987F2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NetElixir-Sound-Short">
            <a:hlinkClick r:id="" action="ppaction://media"/>
            <a:extLst>
              <a:ext uri="{FF2B5EF4-FFF2-40B4-BE49-F238E27FC236}">
                <a16:creationId xmlns:a16="http://schemas.microsoft.com/office/drawing/2014/main" id="{3DFA4679-9523-4C36-B744-4199989C3AF1}"/>
              </a:ext>
            </a:extLst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2947" y="5266192"/>
            <a:ext cx="487363" cy="4873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005E62-959E-47B0-B2A4-79F9F1FD4B94}"/>
              </a:ext>
            </a:extLst>
          </p:cNvPr>
          <p:cNvGrpSpPr/>
          <p:nvPr userDrawn="1"/>
        </p:nvGrpSpPr>
        <p:grpSpPr>
          <a:xfrm>
            <a:off x="0" y="1723467"/>
            <a:ext cx="9144000" cy="1484498"/>
            <a:chOff x="0" y="1723466"/>
            <a:chExt cx="9144000" cy="1484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756BBE-601A-4780-B5E9-9CDCFDEA9C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r="2315"/>
            <a:stretch/>
          </p:blipFill>
          <p:spPr>
            <a:xfrm>
              <a:off x="3900668" y="2754462"/>
              <a:ext cx="1342664" cy="45350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BE3FA6-8D24-424E-8F9D-B9226F4AB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0" y="1723466"/>
              <a:ext cx="9144000" cy="1182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69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5B599-B1D4-4ACA-B53C-A0EA3329E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5" y="4616247"/>
            <a:ext cx="656302" cy="656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5E48F-5D7D-4D11-A82E-8B3537B61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521668-1B4B-41E4-BCA4-CAB38F1C0788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589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521668-1B4B-41E4-BCA4-CAB38F1C0788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350BB-532F-433F-8CB5-3A4AC8EBC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4DEEF-407F-41FD-87BB-EEE880FAD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58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98AAD-B19A-4DC4-987D-9C5E5D85EB3D}"/>
              </a:ext>
            </a:extLst>
          </p:cNvPr>
          <p:cNvSpPr txBox="1"/>
          <p:nvPr userDrawn="1"/>
        </p:nvSpPr>
        <p:spPr>
          <a:xfrm>
            <a:off x="4023367" y="4976948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8AEFA-689D-45DB-A375-822C42061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4618989"/>
            <a:ext cx="658368" cy="658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2C4AC2-56FC-4C22-9891-BC5C2B7C7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782312"/>
            <a:ext cx="914400" cy="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1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NX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28F25F-B06B-46B7-8095-A4FB3FA4F94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7"/>
            <a:ext cx="9144000" cy="1504445"/>
          </a:xfrm>
        </p:spPr>
        <p:txBody>
          <a:bodyPr anchor="ctr">
            <a:noAutofit/>
          </a:bodyPr>
          <a:lstStyle>
            <a:lvl1pPr algn="ctr">
              <a:defRPr sz="45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6"/>
            <a:ext cx="9144000" cy="55902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2F5BE-5DCE-45ED-863B-5603893441C9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362F2-C636-481E-98E7-E04B41ADE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3655598" y="4101207"/>
            <a:ext cx="1901952" cy="6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itle, Right Conten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0" y="0"/>
            <a:ext cx="3200401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259E1-93FD-4F9D-9217-DB8299C9C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070"/>
            <a:ext cx="914400" cy="26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91251"/>
            <a:ext cx="3200400" cy="3368618"/>
          </a:xfrm>
          <a:noFill/>
        </p:spPr>
        <p:txBody>
          <a:bodyPr>
            <a:noAutofit/>
          </a:bodyPr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268AA3-8F3E-4157-8612-A55DE827C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129" y="0"/>
            <a:ext cx="5496906" cy="5143500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4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or Big Point Dark">
  <p:cSld name="Transition or Big Point Dark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12c291cfaa7_0_9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g12c291cfaa7_0_936"/>
          <p:cNvSpPr txBox="1">
            <a:spLocks noGrp="1"/>
          </p:cNvSpPr>
          <p:nvPr>
            <p:ph type="title"/>
          </p:nvPr>
        </p:nvSpPr>
        <p:spPr>
          <a:xfrm>
            <a:off x="0" y="1736203"/>
            <a:ext cx="9144000" cy="1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12c291cfaa7_0_936"/>
          <p:cNvSpPr txBox="1">
            <a:spLocks noGrp="1"/>
          </p:cNvSpPr>
          <p:nvPr>
            <p:ph type="subTitle" idx="1"/>
          </p:nvPr>
        </p:nvSpPr>
        <p:spPr>
          <a:xfrm>
            <a:off x="0" y="2928771"/>
            <a:ext cx="91440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6" name="Google Shape;16;g12c291cfaa7_0_936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g12c291cfaa7_0_9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g12c291cfaa7_0_936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8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NX Logo Only" type="title">
  <p:cSld name="Title Slide NX Logo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2c291cfaa7_0_931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12c291cfaa7_0_931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2" name="Google Shape;22;g12c291cfaa7_0_9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55600" y="4136719"/>
            <a:ext cx="1902247" cy="5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12c291cfaa7_0_931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2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X Logo Only">
  <p:cSld name="1_Title Slide NX Logo Only">
    <p:bg>
      <p:bgPr>
        <a:solidFill>
          <a:schemeClr val="dk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c291cfaa7_0_9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12c291cfaa7_0_943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2c291cfaa7_0_943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g12c291cfaa7_0_943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g12c291cfaa7_0_943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3655598" y="4101207"/>
            <a:ext cx="1901950" cy="642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NX + Client Logo">
  <p:cSld name="Title Slide NX + Client Log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2c291cfaa7_0_949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12c291cfaa7_0_949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3" name="Google Shape;33;g12c291cfaa7_0_9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1921" y="4411039"/>
            <a:ext cx="1555758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12c291cfaa7_0_949"/>
          <p:cNvSpPr/>
          <p:nvPr/>
        </p:nvSpPr>
        <p:spPr>
          <a:xfrm>
            <a:off x="4437058" y="4502479"/>
            <a:ext cx="274200" cy="27420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12c291cfaa7_0_949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61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X + Client Logo">
  <p:cSld name="1_Title Slide NX + Client Logo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c291cfaa7_0_9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12c291cfaa7_0_955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12c291cfaa7_0_955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40" name="Google Shape;40;g12c291cfaa7_0_955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2741921" y="4377116"/>
            <a:ext cx="1554481" cy="52504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12c291cfaa7_0_955"/>
          <p:cNvSpPr/>
          <p:nvPr/>
        </p:nvSpPr>
        <p:spPr>
          <a:xfrm>
            <a:off x="4437058" y="4502479"/>
            <a:ext cx="274200" cy="27420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g12c291cfaa7_0_955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2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c291cfaa7_0_962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12c291cfaa7_0_962"/>
          <p:cNvSpPr txBox="1">
            <a:spLocks noGrp="1"/>
          </p:cNvSpPr>
          <p:nvPr>
            <p:ph type="body" idx="1"/>
          </p:nvPr>
        </p:nvSpPr>
        <p:spPr>
          <a:xfrm>
            <a:off x="0" y="954156"/>
            <a:ext cx="9144000" cy="3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g12c291cfaa7_0_9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g12c291cfaa7_0_9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12c291cfaa7_0_962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12c291cfaa7_0_962"/>
          <p:cNvSpPr txBox="1">
            <a:spLocks noGrp="1"/>
          </p:cNvSpPr>
          <p:nvPr>
            <p:ph type="body" idx="2"/>
          </p:nvPr>
        </p:nvSpPr>
        <p:spPr>
          <a:xfrm>
            <a:off x="0" y="538063"/>
            <a:ext cx="9144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5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, Right Content, Image">
  <p:cSld name="Left Title, Right Content, Image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c291cfaa7_0_969"/>
          <p:cNvSpPr/>
          <p:nvPr/>
        </p:nvSpPr>
        <p:spPr>
          <a:xfrm>
            <a:off x="3200401" y="0"/>
            <a:ext cx="5943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12c291cfaa7_0_969"/>
          <p:cNvSpPr/>
          <p:nvPr/>
        </p:nvSpPr>
        <p:spPr>
          <a:xfrm>
            <a:off x="3200402" y="0"/>
            <a:ext cx="5943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12c291cfaa7_0_969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rgbClr val="151D24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12c291cfaa7_0_969"/>
          <p:cNvSpPr txBox="1">
            <a:spLocks noGrp="1"/>
          </p:cNvSpPr>
          <p:nvPr>
            <p:ph type="title"/>
          </p:nvPr>
        </p:nvSpPr>
        <p:spPr>
          <a:xfrm>
            <a:off x="1" y="891251"/>
            <a:ext cx="3200400" cy="3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g12c291cfaa7_0_9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12c291cfaa7_0_969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g12c291cfaa7_0_969"/>
          <p:cNvPicPr preferRelativeResize="0"/>
          <p:nvPr/>
        </p:nvPicPr>
        <p:blipFill rotWithShape="1">
          <a:blip r:embed="rId3">
            <a:alphaModFix/>
          </a:blip>
          <a:srcRect l="1895" r="2317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12c291cfaa7_0_969"/>
          <p:cNvSpPr txBox="1">
            <a:spLocks noGrp="1"/>
          </p:cNvSpPr>
          <p:nvPr>
            <p:ph type="body" idx="1"/>
          </p:nvPr>
        </p:nvSpPr>
        <p:spPr>
          <a:xfrm>
            <a:off x="3507129" y="0"/>
            <a:ext cx="5496900" cy="51435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4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, Right Content, No Image">
  <p:cSld name="Left Title, Right Content, No Imag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c291cfaa7_0_978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g12c291cfaa7_0_9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07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12c291cfaa7_0_978"/>
          <p:cNvSpPr txBox="1">
            <a:spLocks noGrp="1"/>
          </p:cNvSpPr>
          <p:nvPr>
            <p:ph type="title"/>
          </p:nvPr>
        </p:nvSpPr>
        <p:spPr>
          <a:xfrm>
            <a:off x="1" y="891251"/>
            <a:ext cx="3200400" cy="3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g12c291cfaa7_0_9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12c291cfaa7_0_978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12c291cfaa7_0_978"/>
          <p:cNvSpPr txBox="1">
            <a:spLocks noGrp="1"/>
          </p:cNvSpPr>
          <p:nvPr>
            <p:ph type="body" idx="1"/>
          </p:nvPr>
        </p:nvSpPr>
        <p:spPr>
          <a:xfrm>
            <a:off x="3507129" y="0"/>
            <a:ext cx="5496900" cy="51435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3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eft Title, Right Content, No Image">
  <p:cSld name="3_Left Title, Right Content, No Imag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c291cfaa7_0_98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12c291cfaa7_0_98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g12c291cfaa7_0_9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2c291cfaa7_0_985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12c291cfaa7_0_985"/>
          <p:cNvSpPr txBox="1">
            <a:spLocks noGrp="1"/>
          </p:cNvSpPr>
          <p:nvPr>
            <p:ph type="body" idx="1"/>
          </p:nvPr>
        </p:nvSpPr>
        <p:spPr>
          <a:xfrm>
            <a:off x="5077732" y="621442"/>
            <a:ext cx="3613500" cy="38796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g12c291cfaa7_0_9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07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12c291cfaa7_0_985"/>
          <p:cNvSpPr txBox="1">
            <a:spLocks noGrp="1"/>
          </p:cNvSpPr>
          <p:nvPr>
            <p:ph type="title"/>
          </p:nvPr>
        </p:nvSpPr>
        <p:spPr>
          <a:xfrm>
            <a:off x="349405" y="621442"/>
            <a:ext cx="3888000" cy="3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3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X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7"/>
            <a:ext cx="9144000" cy="1504445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6"/>
            <a:ext cx="9144000" cy="559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741B9E-1FAB-44B3-B3C4-63055359B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21" y="4411039"/>
            <a:ext cx="1555759" cy="457200"/>
          </a:xfrm>
          <a:prstGeom prst="rect">
            <a:avLst/>
          </a:prstGeom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07DDF73E-CCB1-4B63-AE61-E6496842F067}"/>
              </a:ext>
            </a:extLst>
          </p:cNvPr>
          <p:cNvSpPr/>
          <p:nvPr userDrawn="1"/>
        </p:nvSpPr>
        <p:spPr>
          <a:xfrm>
            <a:off x="4437058" y="4502479"/>
            <a:ext cx="274320" cy="27432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D85A8-1EC2-4A46-95CD-85A046BB8C8D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62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151D2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c291cfaa7_0_99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12c291cfaa7_0_993"/>
          <p:cNvSpPr txBox="1">
            <a:spLocks noGrp="1"/>
          </p:cNvSpPr>
          <p:nvPr>
            <p:ph type="body" idx="1"/>
          </p:nvPr>
        </p:nvSpPr>
        <p:spPr>
          <a:xfrm>
            <a:off x="4572000" y="1620899"/>
            <a:ext cx="4431900" cy="29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Century Gothic"/>
              <a:buChar char="–"/>
              <a:defRPr sz="1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Font typeface="Courier New"/>
              <a:buChar char="o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g12c291cfaa7_0_993"/>
          <p:cNvSpPr txBox="1"/>
          <p:nvPr/>
        </p:nvSpPr>
        <p:spPr>
          <a:xfrm>
            <a:off x="4571998" y="0"/>
            <a:ext cx="4572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g12c291cfaa7_0_9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12c291cfaa7_0_993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12c291cfaa7_0_993"/>
          <p:cNvPicPr preferRelativeResize="0"/>
          <p:nvPr/>
        </p:nvPicPr>
        <p:blipFill rotWithShape="1">
          <a:blip r:embed="rId3">
            <a:alphaModFix/>
          </a:blip>
          <a:srcRect l="1895" r="2317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9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c291cfaa7_0_1000"/>
          <p:cNvSpPr txBox="1">
            <a:spLocks noGrp="1"/>
          </p:cNvSpPr>
          <p:nvPr>
            <p:ph type="body" idx="1"/>
          </p:nvPr>
        </p:nvSpPr>
        <p:spPr>
          <a:xfrm>
            <a:off x="0" y="944880"/>
            <a:ext cx="4515000" cy="3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g12c291cfaa7_0_10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12c291cfaa7_0_1000"/>
          <p:cNvSpPr txBox="1">
            <a:spLocks noGrp="1"/>
          </p:cNvSpPr>
          <p:nvPr>
            <p:ph type="body" idx="2"/>
          </p:nvPr>
        </p:nvSpPr>
        <p:spPr>
          <a:xfrm>
            <a:off x="4629152" y="944880"/>
            <a:ext cx="4515000" cy="3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g12c291cfaa7_0_10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12c291cfaa7_0_1000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g12c291cfaa7_0_1000"/>
          <p:cNvCxnSpPr/>
          <p:nvPr/>
        </p:nvCxnSpPr>
        <p:spPr>
          <a:xfrm>
            <a:off x="4572000" y="944880"/>
            <a:ext cx="0" cy="3789600"/>
          </a:xfrm>
          <a:prstGeom prst="straightConnector1">
            <a:avLst/>
          </a:prstGeom>
          <a:noFill/>
          <a:ln w="158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g12c291cfaa7_0_1000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2c291cfaa7_0_1000"/>
          <p:cNvSpPr txBox="1">
            <a:spLocks noGrp="1"/>
          </p:cNvSpPr>
          <p:nvPr>
            <p:ph type="body" idx="3"/>
          </p:nvPr>
        </p:nvSpPr>
        <p:spPr>
          <a:xfrm>
            <a:off x="0" y="538063"/>
            <a:ext cx="9144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12c291cfaa7_0_10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2c291cfaa7_0_1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2c291cfaa7_0_1009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4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c291cfaa7_0_1013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12c291cfaa7_0_1013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12c291cfaa7_0_1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1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range">
  <p:cSld name="Blank Orange">
    <p:bg>
      <p:bgPr>
        <a:solidFill>
          <a:srgbClr val="F5812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c291cfaa7_0_1017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12c291cfaa7_0_10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2c291cfaa7_0_1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782312"/>
            <a:ext cx="914400" cy="26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3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Blank" type="blank">
  <p:cSld name="03_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c291cfaa7_0_1021"/>
          <p:cNvSpPr txBox="1"/>
          <p:nvPr/>
        </p:nvSpPr>
        <p:spPr>
          <a:xfrm>
            <a:off x="626100" y="4814416"/>
            <a:ext cx="11769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ADADAD"/>
                </a:solidFill>
                <a:latin typeface="Roboto Light"/>
                <a:ea typeface="Roboto Light"/>
                <a:cs typeface="Roboto Light"/>
                <a:sym typeface="Roboto Light"/>
              </a:rPr>
              <a:t>Google Confidential &amp; Proprietary</a:t>
            </a:r>
            <a:endParaRPr sz="600" b="0" i="0" u="none" strike="noStrike" cap="none">
              <a:solidFill>
                <a:srgbClr val="ADADA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04" name="Google Shape;104;g12c291cfaa7_0_1021"/>
          <p:cNvGrpSpPr/>
          <p:nvPr/>
        </p:nvGrpSpPr>
        <p:grpSpPr>
          <a:xfrm>
            <a:off x="8292375" y="4750278"/>
            <a:ext cx="225544" cy="157137"/>
            <a:chOff x="266700" y="2571750"/>
            <a:chExt cx="2464961" cy="1717341"/>
          </a:xfrm>
        </p:grpSpPr>
        <p:sp>
          <p:nvSpPr>
            <p:cNvPr id="105" name="Google Shape;105;g12c291cfaa7_0_1021"/>
            <p:cNvSpPr/>
            <p:nvPr/>
          </p:nvSpPr>
          <p:spPr>
            <a:xfrm>
              <a:off x="266700" y="2571750"/>
              <a:ext cx="2464961" cy="1717341"/>
            </a:xfrm>
            <a:custGeom>
              <a:avLst/>
              <a:gdLst/>
              <a:ahLst/>
              <a:cxnLst/>
              <a:rect l="l" t="t" r="r" b="b"/>
              <a:pathLst>
                <a:path w="2464961" h="1717341" extrusionOk="0">
                  <a:moveTo>
                    <a:pt x="2413278" y="267618"/>
                  </a:moveTo>
                  <a:cubicBezTo>
                    <a:pt x="2384527" y="161367"/>
                    <a:pt x="2301137" y="78370"/>
                    <a:pt x="2194382" y="49754"/>
                  </a:cubicBezTo>
                  <a:cubicBezTo>
                    <a:pt x="2003086" y="-450"/>
                    <a:pt x="1232191" y="-450"/>
                    <a:pt x="1232191" y="-450"/>
                  </a:cubicBezTo>
                  <a:cubicBezTo>
                    <a:pt x="1232191" y="-450"/>
                    <a:pt x="461295" y="-450"/>
                    <a:pt x="269047" y="50701"/>
                  </a:cubicBezTo>
                  <a:cubicBezTo>
                    <a:pt x="162597" y="78919"/>
                    <a:pt x="79455" y="161670"/>
                    <a:pt x="51103" y="267618"/>
                  </a:cubicBezTo>
                  <a:cubicBezTo>
                    <a:pt x="-290" y="458961"/>
                    <a:pt x="-290" y="857747"/>
                    <a:pt x="-290" y="857747"/>
                  </a:cubicBezTo>
                  <a:cubicBezTo>
                    <a:pt x="-290" y="857747"/>
                    <a:pt x="-290" y="1257482"/>
                    <a:pt x="52055" y="1448824"/>
                  </a:cubicBezTo>
                  <a:cubicBezTo>
                    <a:pt x="79864" y="1555085"/>
                    <a:pt x="163235" y="1638063"/>
                    <a:pt x="269999" y="1665741"/>
                  </a:cubicBezTo>
                  <a:cubicBezTo>
                    <a:pt x="461295" y="1716892"/>
                    <a:pt x="1232191" y="1716892"/>
                    <a:pt x="1232191" y="1716892"/>
                  </a:cubicBezTo>
                  <a:cubicBezTo>
                    <a:pt x="1232191" y="1716892"/>
                    <a:pt x="2002134" y="1716892"/>
                    <a:pt x="2194382" y="1665741"/>
                  </a:cubicBezTo>
                  <a:cubicBezTo>
                    <a:pt x="2301137" y="1637125"/>
                    <a:pt x="2384527" y="1554128"/>
                    <a:pt x="2413278" y="1447876"/>
                  </a:cubicBezTo>
                  <a:cubicBezTo>
                    <a:pt x="2464671" y="1256535"/>
                    <a:pt x="2464671" y="857747"/>
                    <a:pt x="2464671" y="857747"/>
                  </a:cubicBezTo>
                  <a:cubicBezTo>
                    <a:pt x="2464671" y="857747"/>
                    <a:pt x="2464671" y="458961"/>
                    <a:pt x="2413278" y="2676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g12c291cfaa7_0_1021"/>
            <p:cNvSpPr/>
            <p:nvPr/>
          </p:nvSpPr>
          <p:spPr>
            <a:xfrm>
              <a:off x="1251732" y="3062419"/>
              <a:ext cx="641460" cy="736003"/>
            </a:xfrm>
            <a:custGeom>
              <a:avLst/>
              <a:gdLst/>
              <a:ahLst/>
              <a:cxnLst/>
              <a:rect l="l" t="t" r="r" b="b"/>
              <a:pathLst>
                <a:path w="641460" h="736003" extrusionOk="0">
                  <a:moveTo>
                    <a:pt x="0" y="736004"/>
                  </a:moveTo>
                  <a:lnTo>
                    <a:pt x="641461" y="368475"/>
                  </a:lnTo>
                  <a:lnTo>
                    <a:pt x="0" y="0"/>
                  </a:lnTo>
                  <a:lnTo>
                    <a:pt x="0" y="73600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487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g">
  <p:cSld name="White bg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g12c291cfaa7_0_1026"/>
          <p:cNvGrpSpPr/>
          <p:nvPr/>
        </p:nvGrpSpPr>
        <p:grpSpPr>
          <a:xfrm>
            <a:off x="8292375" y="4750278"/>
            <a:ext cx="225544" cy="157137"/>
            <a:chOff x="266700" y="2571750"/>
            <a:chExt cx="2464961" cy="1717341"/>
          </a:xfrm>
        </p:grpSpPr>
        <p:sp>
          <p:nvSpPr>
            <p:cNvPr id="109" name="Google Shape;109;g12c291cfaa7_0_1026"/>
            <p:cNvSpPr/>
            <p:nvPr/>
          </p:nvSpPr>
          <p:spPr>
            <a:xfrm>
              <a:off x="266700" y="2571750"/>
              <a:ext cx="2464961" cy="1717341"/>
            </a:xfrm>
            <a:custGeom>
              <a:avLst/>
              <a:gdLst/>
              <a:ahLst/>
              <a:cxnLst/>
              <a:rect l="l" t="t" r="r" b="b"/>
              <a:pathLst>
                <a:path w="2464961" h="1717341" extrusionOk="0">
                  <a:moveTo>
                    <a:pt x="2413278" y="267618"/>
                  </a:moveTo>
                  <a:cubicBezTo>
                    <a:pt x="2384527" y="161367"/>
                    <a:pt x="2301137" y="78370"/>
                    <a:pt x="2194382" y="49754"/>
                  </a:cubicBezTo>
                  <a:cubicBezTo>
                    <a:pt x="2003086" y="-450"/>
                    <a:pt x="1232191" y="-450"/>
                    <a:pt x="1232191" y="-450"/>
                  </a:cubicBezTo>
                  <a:cubicBezTo>
                    <a:pt x="1232191" y="-450"/>
                    <a:pt x="461295" y="-450"/>
                    <a:pt x="269047" y="50701"/>
                  </a:cubicBezTo>
                  <a:cubicBezTo>
                    <a:pt x="162597" y="78919"/>
                    <a:pt x="79455" y="161670"/>
                    <a:pt x="51103" y="267618"/>
                  </a:cubicBezTo>
                  <a:cubicBezTo>
                    <a:pt x="-290" y="458961"/>
                    <a:pt x="-290" y="857747"/>
                    <a:pt x="-290" y="857747"/>
                  </a:cubicBezTo>
                  <a:cubicBezTo>
                    <a:pt x="-290" y="857747"/>
                    <a:pt x="-290" y="1257482"/>
                    <a:pt x="52055" y="1448824"/>
                  </a:cubicBezTo>
                  <a:cubicBezTo>
                    <a:pt x="79864" y="1555085"/>
                    <a:pt x="163235" y="1638063"/>
                    <a:pt x="269999" y="1665741"/>
                  </a:cubicBezTo>
                  <a:cubicBezTo>
                    <a:pt x="461295" y="1716892"/>
                    <a:pt x="1232191" y="1716892"/>
                    <a:pt x="1232191" y="1716892"/>
                  </a:cubicBezTo>
                  <a:cubicBezTo>
                    <a:pt x="1232191" y="1716892"/>
                    <a:pt x="2002134" y="1716892"/>
                    <a:pt x="2194382" y="1665741"/>
                  </a:cubicBezTo>
                  <a:cubicBezTo>
                    <a:pt x="2301137" y="1637125"/>
                    <a:pt x="2384527" y="1554128"/>
                    <a:pt x="2413278" y="1447876"/>
                  </a:cubicBezTo>
                  <a:cubicBezTo>
                    <a:pt x="2464671" y="1256535"/>
                    <a:pt x="2464671" y="857747"/>
                    <a:pt x="2464671" y="857747"/>
                  </a:cubicBezTo>
                  <a:cubicBezTo>
                    <a:pt x="2464671" y="857747"/>
                    <a:pt x="2464671" y="458961"/>
                    <a:pt x="2413278" y="2676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g12c291cfaa7_0_1026"/>
            <p:cNvSpPr/>
            <p:nvPr/>
          </p:nvSpPr>
          <p:spPr>
            <a:xfrm>
              <a:off x="1251732" y="3062419"/>
              <a:ext cx="641460" cy="736003"/>
            </a:xfrm>
            <a:custGeom>
              <a:avLst/>
              <a:gdLst/>
              <a:ahLst/>
              <a:cxnLst/>
              <a:rect l="l" t="t" r="r" b="b"/>
              <a:pathLst>
                <a:path w="641460" h="736003" extrusionOk="0">
                  <a:moveTo>
                    <a:pt x="0" y="736004"/>
                  </a:moveTo>
                  <a:lnTo>
                    <a:pt x="641461" y="368475"/>
                  </a:lnTo>
                  <a:lnTo>
                    <a:pt x="0" y="0"/>
                  </a:lnTo>
                  <a:lnTo>
                    <a:pt x="0" y="73600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g12c291cfaa7_0_1026"/>
          <p:cNvSpPr txBox="1"/>
          <p:nvPr/>
        </p:nvSpPr>
        <p:spPr>
          <a:xfrm>
            <a:off x="626100" y="4814416"/>
            <a:ext cx="11769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ADADAD"/>
                </a:solidFill>
                <a:latin typeface="Roboto Light"/>
                <a:ea typeface="Roboto Light"/>
                <a:cs typeface="Roboto Light"/>
                <a:sym typeface="Roboto Light"/>
              </a:rPr>
              <a:t>Google Confidential &amp; Proprietary</a:t>
            </a:r>
            <a:endParaRPr sz="600" b="0" i="0" u="none" strike="noStrike" cap="none">
              <a:solidFill>
                <a:srgbClr val="ADADA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718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8">
          <p15:clr>
            <a:srgbClr val="FA7B17"/>
          </p15:clr>
        </p15:guide>
        <p15:guide id="2" pos="432">
          <p15:clr>
            <a:srgbClr val="FA7B17"/>
          </p15:clr>
        </p15:guide>
        <p15:guide id="3" pos="5335">
          <p15:clr>
            <a:srgbClr val="FA7B17"/>
          </p15:clr>
        </p15:guide>
        <p15:guide id="4" orient="horz" pos="2802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_001">
  <p:cSld name="YT_00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c291cfaa7_0_1031"/>
          <p:cNvSpPr txBox="1"/>
          <p:nvPr/>
        </p:nvSpPr>
        <p:spPr>
          <a:xfrm>
            <a:off x="6764239" y="4730725"/>
            <a:ext cx="15750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Google Confidential &amp; Proprietary</a:t>
            </a:r>
            <a:endParaRPr sz="7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12c291cfaa7_0_1031"/>
          <p:cNvSpPr txBox="1"/>
          <p:nvPr/>
        </p:nvSpPr>
        <p:spPr>
          <a:xfrm>
            <a:off x="8484931" y="4730725"/>
            <a:ext cx="3444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33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Tube">
  <p:cSld name="YouTub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g12c291cfaa7_0_1034"/>
          <p:cNvGrpSpPr/>
          <p:nvPr/>
        </p:nvGrpSpPr>
        <p:grpSpPr>
          <a:xfrm>
            <a:off x="7742997" y="4803993"/>
            <a:ext cx="420491" cy="137010"/>
            <a:chOff x="0" y="0"/>
            <a:chExt cx="2077525" cy="676925"/>
          </a:xfrm>
        </p:grpSpPr>
        <p:sp>
          <p:nvSpPr>
            <p:cNvPr id="117" name="Google Shape;117;g12c291cfaa7_0_1034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12c291cfaa7_0_1034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12c291cfaa7_0_1034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12c291cfaa7_0_1034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12c291cfaa7_0_1034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12c291cfaa7_0_1034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g12c291cfaa7_0_1034"/>
          <p:cNvGrpSpPr/>
          <p:nvPr/>
        </p:nvGrpSpPr>
        <p:grpSpPr>
          <a:xfrm>
            <a:off x="8327424" y="4803984"/>
            <a:ext cx="562213" cy="125428"/>
            <a:chOff x="238125" y="2060625"/>
            <a:chExt cx="7143750" cy="1593750"/>
          </a:xfrm>
        </p:grpSpPr>
        <p:sp>
          <p:nvSpPr>
            <p:cNvPr id="124" name="Google Shape;124;g12c291cfaa7_0_1034"/>
            <p:cNvSpPr/>
            <p:nvPr/>
          </p:nvSpPr>
          <p:spPr>
            <a:xfrm>
              <a:off x="238125" y="2060625"/>
              <a:ext cx="2278125" cy="1593750"/>
            </a:xfrm>
            <a:custGeom>
              <a:avLst/>
              <a:gdLst/>
              <a:ahLst/>
              <a:cxnLst/>
              <a:rect l="l" t="t" r="r" b="b"/>
              <a:pathLst>
                <a:path w="91125" h="63750" extrusionOk="0">
                  <a:moveTo>
                    <a:pt x="36563" y="18188"/>
                  </a:moveTo>
                  <a:lnTo>
                    <a:pt x="60188" y="31875"/>
                  </a:lnTo>
                  <a:lnTo>
                    <a:pt x="36563" y="45563"/>
                  </a:lnTo>
                  <a:lnTo>
                    <a:pt x="36563" y="18188"/>
                  </a:lnTo>
                  <a:close/>
                  <a:moveTo>
                    <a:pt x="41063" y="0"/>
                  </a:moveTo>
                  <a:lnTo>
                    <a:pt x="30563" y="188"/>
                  </a:lnTo>
                  <a:lnTo>
                    <a:pt x="24375" y="375"/>
                  </a:lnTo>
                  <a:lnTo>
                    <a:pt x="18563" y="750"/>
                  </a:lnTo>
                  <a:lnTo>
                    <a:pt x="13500" y="1313"/>
                  </a:lnTo>
                  <a:lnTo>
                    <a:pt x="11625" y="1500"/>
                  </a:lnTo>
                  <a:lnTo>
                    <a:pt x="9938" y="1875"/>
                  </a:lnTo>
                  <a:lnTo>
                    <a:pt x="8625" y="2438"/>
                  </a:lnTo>
                  <a:lnTo>
                    <a:pt x="7313" y="3000"/>
                  </a:lnTo>
                  <a:lnTo>
                    <a:pt x="6000" y="3938"/>
                  </a:lnTo>
                  <a:lnTo>
                    <a:pt x="4875" y="4875"/>
                  </a:lnTo>
                  <a:lnTo>
                    <a:pt x="3938" y="6000"/>
                  </a:lnTo>
                  <a:lnTo>
                    <a:pt x="3188" y="7125"/>
                  </a:lnTo>
                  <a:lnTo>
                    <a:pt x="2438" y="8438"/>
                  </a:lnTo>
                  <a:lnTo>
                    <a:pt x="1875" y="9938"/>
                  </a:lnTo>
                  <a:lnTo>
                    <a:pt x="1313" y="12938"/>
                  </a:lnTo>
                  <a:lnTo>
                    <a:pt x="938" y="16313"/>
                  </a:lnTo>
                  <a:lnTo>
                    <a:pt x="563" y="20063"/>
                  </a:lnTo>
                  <a:lnTo>
                    <a:pt x="375" y="23625"/>
                  </a:lnTo>
                  <a:lnTo>
                    <a:pt x="0" y="29438"/>
                  </a:lnTo>
                  <a:lnTo>
                    <a:pt x="0" y="31875"/>
                  </a:lnTo>
                  <a:lnTo>
                    <a:pt x="0" y="34313"/>
                  </a:lnTo>
                  <a:lnTo>
                    <a:pt x="375" y="40125"/>
                  </a:lnTo>
                  <a:lnTo>
                    <a:pt x="563" y="43688"/>
                  </a:lnTo>
                  <a:lnTo>
                    <a:pt x="938" y="47438"/>
                  </a:lnTo>
                  <a:lnTo>
                    <a:pt x="1313" y="50813"/>
                  </a:lnTo>
                  <a:lnTo>
                    <a:pt x="1875" y="53813"/>
                  </a:lnTo>
                  <a:lnTo>
                    <a:pt x="2438" y="55125"/>
                  </a:lnTo>
                  <a:lnTo>
                    <a:pt x="3188" y="56625"/>
                  </a:lnTo>
                  <a:lnTo>
                    <a:pt x="3938" y="57750"/>
                  </a:lnTo>
                  <a:lnTo>
                    <a:pt x="4875" y="58875"/>
                  </a:lnTo>
                  <a:lnTo>
                    <a:pt x="6000" y="59813"/>
                  </a:lnTo>
                  <a:lnTo>
                    <a:pt x="7313" y="60750"/>
                  </a:lnTo>
                  <a:lnTo>
                    <a:pt x="8625" y="61313"/>
                  </a:lnTo>
                  <a:lnTo>
                    <a:pt x="9938" y="61875"/>
                  </a:lnTo>
                  <a:lnTo>
                    <a:pt x="11625" y="62250"/>
                  </a:lnTo>
                  <a:lnTo>
                    <a:pt x="13500" y="62438"/>
                  </a:lnTo>
                  <a:lnTo>
                    <a:pt x="18563" y="63000"/>
                  </a:lnTo>
                  <a:lnTo>
                    <a:pt x="24375" y="63375"/>
                  </a:lnTo>
                  <a:lnTo>
                    <a:pt x="30563" y="63563"/>
                  </a:lnTo>
                  <a:lnTo>
                    <a:pt x="41063" y="63750"/>
                  </a:lnTo>
                  <a:lnTo>
                    <a:pt x="50250" y="63750"/>
                  </a:lnTo>
                  <a:lnTo>
                    <a:pt x="60750" y="63563"/>
                  </a:lnTo>
                  <a:lnTo>
                    <a:pt x="66750" y="63375"/>
                  </a:lnTo>
                  <a:lnTo>
                    <a:pt x="72563" y="63000"/>
                  </a:lnTo>
                  <a:lnTo>
                    <a:pt x="77625" y="62438"/>
                  </a:lnTo>
                  <a:lnTo>
                    <a:pt x="79688" y="62250"/>
                  </a:lnTo>
                  <a:lnTo>
                    <a:pt x="81188" y="61875"/>
                  </a:lnTo>
                  <a:lnTo>
                    <a:pt x="82688" y="61313"/>
                  </a:lnTo>
                  <a:lnTo>
                    <a:pt x="84000" y="60750"/>
                  </a:lnTo>
                  <a:lnTo>
                    <a:pt x="85125" y="59813"/>
                  </a:lnTo>
                  <a:lnTo>
                    <a:pt x="86250" y="58875"/>
                  </a:lnTo>
                  <a:lnTo>
                    <a:pt x="87375" y="57750"/>
                  </a:lnTo>
                  <a:lnTo>
                    <a:pt x="88125" y="56625"/>
                  </a:lnTo>
                  <a:lnTo>
                    <a:pt x="88875" y="55125"/>
                  </a:lnTo>
                  <a:lnTo>
                    <a:pt x="89250" y="53813"/>
                  </a:lnTo>
                  <a:lnTo>
                    <a:pt x="89813" y="50813"/>
                  </a:lnTo>
                  <a:lnTo>
                    <a:pt x="90375" y="47438"/>
                  </a:lnTo>
                  <a:lnTo>
                    <a:pt x="90750" y="43688"/>
                  </a:lnTo>
                  <a:lnTo>
                    <a:pt x="90938" y="40125"/>
                  </a:lnTo>
                  <a:lnTo>
                    <a:pt x="91125" y="34313"/>
                  </a:lnTo>
                  <a:lnTo>
                    <a:pt x="91125" y="31875"/>
                  </a:lnTo>
                  <a:lnTo>
                    <a:pt x="91125" y="29438"/>
                  </a:lnTo>
                  <a:lnTo>
                    <a:pt x="90938" y="23625"/>
                  </a:lnTo>
                  <a:lnTo>
                    <a:pt x="90750" y="20063"/>
                  </a:lnTo>
                  <a:lnTo>
                    <a:pt x="90375" y="16313"/>
                  </a:lnTo>
                  <a:lnTo>
                    <a:pt x="89813" y="12938"/>
                  </a:lnTo>
                  <a:lnTo>
                    <a:pt x="89250" y="9938"/>
                  </a:lnTo>
                  <a:lnTo>
                    <a:pt x="88875" y="8438"/>
                  </a:lnTo>
                  <a:lnTo>
                    <a:pt x="88125" y="7125"/>
                  </a:lnTo>
                  <a:lnTo>
                    <a:pt x="87375" y="6000"/>
                  </a:lnTo>
                  <a:lnTo>
                    <a:pt x="86250" y="4875"/>
                  </a:lnTo>
                  <a:lnTo>
                    <a:pt x="85125" y="3938"/>
                  </a:lnTo>
                  <a:lnTo>
                    <a:pt x="84000" y="3000"/>
                  </a:lnTo>
                  <a:lnTo>
                    <a:pt x="82688" y="2438"/>
                  </a:lnTo>
                  <a:lnTo>
                    <a:pt x="81188" y="1875"/>
                  </a:lnTo>
                  <a:lnTo>
                    <a:pt x="79688" y="1500"/>
                  </a:lnTo>
                  <a:lnTo>
                    <a:pt x="77625" y="1313"/>
                  </a:lnTo>
                  <a:lnTo>
                    <a:pt x="72563" y="750"/>
                  </a:lnTo>
                  <a:lnTo>
                    <a:pt x="66750" y="375"/>
                  </a:lnTo>
                  <a:lnTo>
                    <a:pt x="60750" y="188"/>
                  </a:lnTo>
                  <a:lnTo>
                    <a:pt x="50250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g12c291cfaa7_0_1034"/>
            <p:cNvSpPr/>
            <p:nvPr/>
          </p:nvSpPr>
          <p:spPr>
            <a:xfrm>
              <a:off x="3420925" y="2520000"/>
              <a:ext cx="623450" cy="1035950"/>
            </a:xfrm>
            <a:custGeom>
              <a:avLst/>
              <a:gdLst/>
              <a:ahLst/>
              <a:cxnLst/>
              <a:rect l="l" t="t" r="r" b="b"/>
              <a:pathLst>
                <a:path w="24938" h="41438" extrusionOk="0">
                  <a:moveTo>
                    <a:pt x="12376" y="6188"/>
                  </a:moveTo>
                  <a:lnTo>
                    <a:pt x="13313" y="6375"/>
                  </a:lnTo>
                  <a:lnTo>
                    <a:pt x="14063" y="6750"/>
                  </a:lnTo>
                  <a:lnTo>
                    <a:pt x="14626" y="7313"/>
                  </a:lnTo>
                  <a:lnTo>
                    <a:pt x="15188" y="8250"/>
                  </a:lnTo>
                  <a:lnTo>
                    <a:pt x="15376" y="9375"/>
                  </a:lnTo>
                  <a:lnTo>
                    <a:pt x="15751" y="10875"/>
                  </a:lnTo>
                  <a:lnTo>
                    <a:pt x="15938" y="14438"/>
                  </a:lnTo>
                  <a:lnTo>
                    <a:pt x="15938" y="27000"/>
                  </a:lnTo>
                  <a:lnTo>
                    <a:pt x="15751" y="30750"/>
                  </a:lnTo>
                  <a:lnTo>
                    <a:pt x="15376" y="32250"/>
                  </a:lnTo>
                  <a:lnTo>
                    <a:pt x="15188" y="33375"/>
                  </a:lnTo>
                  <a:lnTo>
                    <a:pt x="14626" y="34125"/>
                  </a:lnTo>
                  <a:lnTo>
                    <a:pt x="14063" y="34875"/>
                  </a:lnTo>
                  <a:lnTo>
                    <a:pt x="13313" y="35250"/>
                  </a:lnTo>
                  <a:lnTo>
                    <a:pt x="11626" y="35250"/>
                  </a:lnTo>
                  <a:lnTo>
                    <a:pt x="10876" y="34875"/>
                  </a:lnTo>
                  <a:lnTo>
                    <a:pt x="10313" y="34125"/>
                  </a:lnTo>
                  <a:lnTo>
                    <a:pt x="9938" y="33375"/>
                  </a:lnTo>
                  <a:lnTo>
                    <a:pt x="9563" y="32250"/>
                  </a:lnTo>
                  <a:lnTo>
                    <a:pt x="9376" y="30750"/>
                  </a:lnTo>
                  <a:lnTo>
                    <a:pt x="9188" y="27000"/>
                  </a:lnTo>
                  <a:lnTo>
                    <a:pt x="9188" y="14438"/>
                  </a:lnTo>
                  <a:lnTo>
                    <a:pt x="9376" y="10875"/>
                  </a:lnTo>
                  <a:lnTo>
                    <a:pt x="9563" y="9375"/>
                  </a:lnTo>
                  <a:lnTo>
                    <a:pt x="9938" y="8250"/>
                  </a:lnTo>
                  <a:lnTo>
                    <a:pt x="10313" y="7313"/>
                  </a:lnTo>
                  <a:lnTo>
                    <a:pt x="10876" y="6750"/>
                  </a:lnTo>
                  <a:lnTo>
                    <a:pt x="11626" y="6375"/>
                  </a:lnTo>
                  <a:lnTo>
                    <a:pt x="12376" y="6188"/>
                  </a:lnTo>
                  <a:close/>
                  <a:moveTo>
                    <a:pt x="12751" y="0"/>
                  </a:moveTo>
                  <a:lnTo>
                    <a:pt x="10501" y="188"/>
                  </a:lnTo>
                  <a:lnTo>
                    <a:pt x="8626" y="563"/>
                  </a:lnTo>
                  <a:lnTo>
                    <a:pt x="6938" y="1125"/>
                  </a:lnTo>
                  <a:lnTo>
                    <a:pt x="5438" y="1875"/>
                  </a:lnTo>
                  <a:lnTo>
                    <a:pt x="4126" y="2813"/>
                  </a:lnTo>
                  <a:lnTo>
                    <a:pt x="3001" y="4125"/>
                  </a:lnTo>
                  <a:lnTo>
                    <a:pt x="2063" y="5813"/>
                  </a:lnTo>
                  <a:lnTo>
                    <a:pt x="1313" y="7500"/>
                  </a:lnTo>
                  <a:lnTo>
                    <a:pt x="751" y="9750"/>
                  </a:lnTo>
                  <a:lnTo>
                    <a:pt x="376" y="12188"/>
                  </a:lnTo>
                  <a:lnTo>
                    <a:pt x="188" y="14813"/>
                  </a:lnTo>
                  <a:lnTo>
                    <a:pt x="1" y="18000"/>
                  </a:lnTo>
                  <a:lnTo>
                    <a:pt x="1" y="23625"/>
                  </a:lnTo>
                  <a:lnTo>
                    <a:pt x="1" y="26813"/>
                  </a:lnTo>
                  <a:lnTo>
                    <a:pt x="376" y="29438"/>
                  </a:lnTo>
                  <a:lnTo>
                    <a:pt x="751" y="31875"/>
                  </a:lnTo>
                  <a:lnTo>
                    <a:pt x="1126" y="33938"/>
                  </a:lnTo>
                  <a:lnTo>
                    <a:pt x="1876" y="35813"/>
                  </a:lnTo>
                  <a:lnTo>
                    <a:pt x="2626" y="37313"/>
                  </a:lnTo>
                  <a:lnTo>
                    <a:pt x="3751" y="38625"/>
                  </a:lnTo>
                  <a:lnTo>
                    <a:pt x="5063" y="39563"/>
                  </a:lnTo>
                  <a:lnTo>
                    <a:pt x="6563" y="40500"/>
                  </a:lnTo>
                  <a:lnTo>
                    <a:pt x="8251" y="41063"/>
                  </a:lnTo>
                  <a:lnTo>
                    <a:pt x="10126" y="41250"/>
                  </a:lnTo>
                  <a:lnTo>
                    <a:pt x="12376" y="41438"/>
                  </a:lnTo>
                  <a:lnTo>
                    <a:pt x="14626" y="41250"/>
                  </a:lnTo>
                  <a:lnTo>
                    <a:pt x="16688" y="41063"/>
                  </a:lnTo>
                  <a:lnTo>
                    <a:pt x="18376" y="40500"/>
                  </a:lnTo>
                  <a:lnTo>
                    <a:pt x="19876" y="39563"/>
                  </a:lnTo>
                  <a:lnTo>
                    <a:pt x="21001" y="38625"/>
                  </a:lnTo>
                  <a:lnTo>
                    <a:pt x="22126" y="37313"/>
                  </a:lnTo>
                  <a:lnTo>
                    <a:pt x="23063" y="35813"/>
                  </a:lnTo>
                  <a:lnTo>
                    <a:pt x="23626" y="33938"/>
                  </a:lnTo>
                  <a:lnTo>
                    <a:pt x="24188" y="31875"/>
                  </a:lnTo>
                  <a:lnTo>
                    <a:pt x="24563" y="29438"/>
                  </a:lnTo>
                  <a:lnTo>
                    <a:pt x="24751" y="26813"/>
                  </a:lnTo>
                  <a:lnTo>
                    <a:pt x="24938" y="23625"/>
                  </a:lnTo>
                  <a:lnTo>
                    <a:pt x="24938" y="18000"/>
                  </a:lnTo>
                  <a:lnTo>
                    <a:pt x="24751" y="14813"/>
                  </a:lnTo>
                  <a:lnTo>
                    <a:pt x="24563" y="12188"/>
                  </a:lnTo>
                  <a:lnTo>
                    <a:pt x="24188" y="9750"/>
                  </a:lnTo>
                  <a:lnTo>
                    <a:pt x="23626" y="7500"/>
                  </a:lnTo>
                  <a:lnTo>
                    <a:pt x="22876" y="5813"/>
                  </a:lnTo>
                  <a:lnTo>
                    <a:pt x="22126" y="4313"/>
                  </a:lnTo>
                  <a:lnTo>
                    <a:pt x="21001" y="3000"/>
                  </a:lnTo>
                  <a:lnTo>
                    <a:pt x="19688" y="1875"/>
                  </a:lnTo>
                  <a:lnTo>
                    <a:pt x="18376" y="1125"/>
                  </a:lnTo>
                  <a:lnTo>
                    <a:pt x="16688" y="563"/>
                  </a:lnTo>
                  <a:lnTo>
                    <a:pt x="14813" y="188"/>
                  </a:lnTo>
                  <a:lnTo>
                    <a:pt x="12751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12c291cfaa7_0_1034"/>
            <p:cNvSpPr/>
            <p:nvPr/>
          </p:nvSpPr>
          <p:spPr>
            <a:xfrm>
              <a:off x="6786550" y="2524675"/>
              <a:ext cx="595325" cy="1031275"/>
            </a:xfrm>
            <a:custGeom>
              <a:avLst/>
              <a:gdLst/>
              <a:ahLst/>
              <a:cxnLst/>
              <a:rect l="l" t="t" r="r" b="b"/>
              <a:pathLst>
                <a:path w="23813" h="41251" extrusionOk="0">
                  <a:moveTo>
                    <a:pt x="12751" y="6001"/>
                  </a:moveTo>
                  <a:lnTo>
                    <a:pt x="13313" y="6188"/>
                  </a:lnTo>
                  <a:lnTo>
                    <a:pt x="13688" y="6376"/>
                  </a:lnTo>
                  <a:lnTo>
                    <a:pt x="14063" y="6751"/>
                  </a:lnTo>
                  <a:lnTo>
                    <a:pt x="14438" y="7313"/>
                  </a:lnTo>
                  <a:lnTo>
                    <a:pt x="14813" y="7876"/>
                  </a:lnTo>
                  <a:lnTo>
                    <a:pt x="15001" y="9563"/>
                  </a:lnTo>
                  <a:lnTo>
                    <a:pt x="15376" y="12001"/>
                  </a:lnTo>
                  <a:lnTo>
                    <a:pt x="15376" y="15376"/>
                  </a:lnTo>
                  <a:lnTo>
                    <a:pt x="15376" y="18376"/>
                  </a:lnTo>
                  <a:lnTo>
                    <a:pt x="8813" y="18376"/>
                  </a:lnTo>
                  <a:lnTo>
                    <a:pt x="8813" y="15376"/>
                  </a:lnTo>
                  <a:lnTo>
                    <a:pt x="8813" y="12001"/>
                  </a:lnTo>
                  <a:lnTo>
                    <a:pt x="9001" y="9563"/>
                  </a:lnTo>
                  <a:lnTo>
                    <a:pt x="9376" y="7876"/>
                  </a:lnTo>
                  <a:lnTo>
                    <a:pt x="9938" y="6751"/>
                  </a:lnTo>
                  <a:lnTo>
                    <a:pt x="10313" y="6376"/>
                  </a:lnTo>
                  <a:lnTo>
                    <a:pt x="10688" y="6188"/>
                  </a:lnTo>
                  <a:lnTo>
                    <a:pt x="11438" y="6001"/>
                  </a:lnTo>
                  <a:close/>
                  <a:moveTo>
                    <a:pt x="10688" y="1"/>
                  </a:moveTo>
                  <a:lnTo>
                    <a:pt x="9188" y="188"/>
                  </a:lnTo>
                  <a:lnTo>
                    <a:pt x="7688" y="563"/>
                  </a:lnTo>
                  <a:lnTo>
                    <a:pt x="6563" y="938"/>
                  </a:lnTo>
                  <a:lnTo>
                    <a:pt x="5438" y="1501"/>
                  </a:lnTo>
                  <a:lnTo>
                    <a:pt x="4313" y="2251"/>
                  </a:lnTo>
                  <a:lnTo>
                    <a:pt x="3563" y="3001"/>
                  </a:lnTo>
                  <a:lnTo>
                    <a:pt x="2813" y="4126"/>
                  </a:lnTo>
                  <a:lnTo>
                    <a:pt x="2063" y="5063"/>
                  </a:lnTo>
                  <a:lnTo>
                    <a:pt x="1501" y="6376"/>
                  </a:lnTo>
                  <a:lnTo>
                    <a:pt x="1126" y="7876"/>
                  </a:lnTo>
                  <a:lnTo>
                    <a:pt x="751" y="9376"/>
                  </a:lnTo>
                  <a:lnTo>
                    <a:pt x="188" y="12938"/>
                  </a:lnTo>
                  <a:lnTo>
                    <a:pt x="1" y="17251"/>
                  </a:lnTo>
                  <a:lnTo>
                    <a:pt x="1" y="24188"/>
                  </a:lnTo>
                  <a:lnTo>
                    <a:pt x="188" y="28313"/>
                  </a:lnTo>
                  <a:lnTo>
                    <a:pt x="563" y="31688"/>
                  </a:lnTo>
                  <a:lnTo>
                    <a:pt x="938" y="33188"/>
                  </a:lnTo>
                  <a:lnTo>
                    <a:pt x="1501" y="34688"/>
                  </a:lnTo>
                  <a:lnTo>
                    <a:pt x="2063" y="36001"/>
                  </a:lnTo>
                  <a:lnTo>
                    <a:pt x="2626" y="37126"/>
                  </a:lnTo>
                  <a:lnTo>
                    <a:pt x="3376" y="38063"/>
                  </a:lnTo>
                  <a:lnTo>
                    <a:pt x="4313" y="38813"/>
                  </a:lnTo>
                  <a:lnTo>
                    <a:pt x="5251" y="39563"/>
                  </a:lnTo>
                  <a:lnTo>
                    <a:pt x="6376" y="40126"/>
                  </a:lnTo>
                  <a:lnTo>
                    <a:pt x="7501" y="40688"/>
                  </a:lnTo>
                  <a:lnTo>
                    <a:pt x="8813" y="40876"/>
                  </a:lnTo>
                  <a:lnTo>
                    <a:pt x="10313" y="41063"/>
                  </a:lnTo>
                  <a:lnTo>
                    <a:pt x="12001" y="41251"/>
                  </a:lnTo>
                  <a:lnTo>
                    <a:pt x="14626" y="41063"/>
                  </a:lnTo>
                  <a:lnTo>
                    <a:pt x="16876" y="40501"/>
                  </a:lnTo>
                  <a:lnTo>
                    <a:pt x="18938" y="39751"/>
                  </a:lnTo>
                  <a:lnTo>
                    <a:pt x="19688" y="39188"/>
                  </a:lnTo>
                  <a:lnTo>
                    <a:pt x="20438" y="38438"/>
                  </a:lnTo>
                  <a:lnTo>
                    <a:pt x="21188" y="37688"/>
                  </a:lnTo>
                  <a:lnTo>
                    <a:pt x="21938" y="36938"/>
                  </a:lnTo>
                  <a:lnTo>
                    <a:pt x="22313" y="36001"/>
                  </a:lnTo>
                  <a:lnTo>
                    <a:pt x="22876" y="35063"/>
                  </a:lnTo>
                  <a:lnTo>
                    <a:pt x="23063" y="33938"/>
                  </a:lnTo>
                  <a:lnTo>
                    <a:pt x="23438" y="32813"/>
                  </a:lnTo>
                  <a:lnTo>
                    <a:pt x="23626" y="30188"/>
                  </a:lnTo>
                  <a:lnTo>
                    <a:pt x="23438" y="28688"/>
                  </a:lnTo>
                  <a:lnTo>
                    <a:pt x="15751" y="28313"/>
                  </a:lnTo>
                  <a:lnTo>
                    <a:pt x="15563" y="31501"/>
                  </a:lnTo>
                  <a:lnTo>
                    <a:pt x="15188" y="32626"/>
                  </a:lnTo>
                  <a:lnTo>
                    <a:pt x="15001" y="33563"/>
                  </a:lnTo>
                  <a:lnTo>
                    <a:pt x="14438" y="34126"/>
                  </a:lnTo>
                  <a:lnTo>
                    <a:pt x="13876" y="34688"/>
                  </a:lnTo>
                  <a:lnTo>
                    <a:pt x="13126" y="35063"/>
                  </a:lnTo>
                  <a:lnTo>
                    <a:pt x="11438" y="35063"/>
                  </a:lnTo>
                  <a:lnTo>
                    <a:pt x="10876" y="34876"/>
                  </a:lnTo>
                  <a:lnTo>
                    <a:pt x="10313" y="34688"/>
                  </a:lnTo>
                  <a:lnTo>
                    <a:pt x="9938" y="34126"/>
                  </a:lnTo>
                  <a:lnTo>
                    <a:pt x="9563" y="33751"/>
                  </a:lnTo>
                  <a:lnTo>
                    <a:pt x="9376" y="33001"/>
                  </a:lnTo>
                  <a:lnTo>
                    <a:pt x="9001" y="31501"/>
                  </a:lnTo>
                  <a:lnTo>
                    <a:pt x="8813" y="29063"/>
                  </a:lnTo>
                  <a:lnTo>
                    <a:pt x="8813" y="25688"/>
                  </a:lnTo>
                  <a:lnTo>
                    <a:pt x="8813" y="23626"/>
                  </a:lnTo>
                  <a:lnTo>
                    <a:pt x="23813" y="23626"/>
                  </a:lnTo>
                  <a:lnTo>
                    <a:pt x="23813" y="16876"/>
                  </a:lnTo>
                  <a:lnTo>
                    <a:pt x="23813" y="13876"/>
                  </a:lnTo>
                  <a:lnTo>
                    <a:pt x="23626" y="11063"/>
                  </a:lnTo>
                  <a:lnTo>
                    <a:pt x="23251" y="8813"/>
                  </a:lnTo>
                  <a:lnTo>
                    <a:pt x="22876" y="6938"/>
                  </a:lnTo>
                  <a:lnTo>
                    <a:pt x="22126" y="5251"/>
                  </a:lnTo>
                  <a:lnTo>
                    <a:pt x="21376" y="3751"/>
                  </a:lnTo>
                  <a:lnTo>
                    <a:pt x="20438" y="2626"/>
                  </a:lnTo>
                  <a:lnTo>
                    <a:pt x="19313" y="1688"/>
                  </a:lnTo>
                  <a:lnTo>
                    <a:pt x="18001" y="938"/>
                  </a:lnTo>
                  <a:lnTo>
                    <a:pt x="16313" y="376"/>
                  </a:lnTo>
                  <a:lnTo>
                    <a:pt x="14438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12c291cfaa7_0_1034"/>
            <p:cNvSpPr/>
            <p:nvPr/>
          </p:nvSpPr>
          <p:spPr>
            <a:xfrm>
              <a:off x="2741250" y="2173125"/>
              <a:ext cx="735950" cy="1368750"/>
            </a:xfrm>
            <a:custGeom>
              <a:avLst/>
              <a:gdLst/>
              <a:ahLst/>
              <a:cxnLst/>
              <a:rect l="l" t="t" r="r" b="b"/>
              <a:pathLst>
                <a:path w="29438" h="54750" extrusionOk="0">
                  <a:moveTo>
                    <a:pt x="0" y="0"/>
                  </a:moveTo>
                  <a:lnTo>
                    <a:pt x="10313" y="36938"/>
                  </a:lnTo>
                  <a:lnTo>
                    <a:pt x="10313" y="54750"/>
                  </a:lnTo>
                  <a:lnTo>
                    <a:pt x="19125" y="54750"/>
                  </a:lnTo>
                  <a:lnTo>
                    <a:pt x="19125" y="36938"/>
                  </a:lnTo>
                  <a:lnTo>
                    <a:pt x="29438" y="0"/>
                  </a:lnTo>
                  <a:lnTo>
                    <a:pt x="20625" y="0"/>
                  </a:lnTo>
                  <a:lnTo>
                    <a:pt x="16875" y="16875"/>
                  </a:lnTo>
                  <a:lnTo>
                    <a:pt x="15563" y="23063"/>
                  </a:lnTo>
                  <a:lnTo>
                    <a:pt x="14813" y="27375"/>
                  </a:lnTo>
                  <a:lnTo>
                    <a:pt x="14625" y="27375"/>
                  </a:lnTo>
                  <a:lnTo>
                    <a:pt x="13688" y="22500"/>
                  </a:lnTo>
                  <a:lnTo>
                    <a:pt x="12563" y="16688"/>
                  </a:lnTo>
                  <a:lnTo>
                    <a:pt x="9000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12c291cfaa7_0_1034"/>
            <p:cNvSpPr/>
            <p:nvPr/>
          </p:nvSpPr>
          <p:spPr>
            <a:xfrm>
              <a:off x="4161550" y="2543425"/>
              <a:ext cx="609400" cy="1012525"/>
            </a:xfrm>
            <a:custGeom>
              <a:avLst/>
              <a:gdLst/>
              <a:ahLst/>
              <a:cxnLst/>
              <a:rect l="l" t="t" r="r" b="b"/>
              <a:pathLst>
                <a:path w="24376" h="40501" extrusionOk="0">
                  <a:moveTo>
                    <a:pt x="1" y="1"/>
                  </a:moveTo>
                  <a:lnTo>
                    <a:pt x="1" y="29813"/>
                  </a:lnTo>
                  <a:lnTo>
                    <a:pt x="1" y="32251"/>
                  </a:lnTo>
                  <a:lnTo>
                    <a:pt x="376" y="34501"/>
                  </a:lnTo>
                  <a:lnTo>
                    <a:pt x="938" y="36376"/>
                  </a:lnTo>
                  <a:lnTo>
                    <a:pt x="1876" y="37876"/>
                  </a:lnTo>
                  <a:lnTo>
                    <a:pt x="3001" y="39001"/>
                  </a:lnTo>
                  <a:lnTo>
                    <a:pt x="4313" y="39938"/>
                  </a:lnTo>
                  <a:lnTo>
                    <a:pt x="5813" y="40313"/>
                  </a:lnTo>
                  <a:lnTo>
                    <a:pt x="7688" y="40501"/>
                  </a:lnTo>
                  <a:lnTo>
                    <a:pt x="9001" y="40501"/>
                  </a:lnTo>
                  <a:lnTo>
                    <a:pt x="10313" y="40126"/>
                  </a:lnTo>
                  <a:lnTo>
                    <a:pt x="11626" y="39751"/>
                  </a:lnTo>
                  <a:lnTo>
                    <a:pt x="12751" y="39188"/>
                  </a:lnTo>
                  <a:lnTo>
                    <a:pt x="13688" y="38251"/>
                  </a:lnTo>
                  <a:lnTo>
                    <a:pt x="14626" y="37313"/>
                  </a:lnTo>
                  <a:lnTo>
                    <a:pt x="15563" y="36188"/>
                  </a:lnTo>
                  <a:lnTo>
                    <a:pt x="16313" y="34876"/>
                  </a:lnTo>
                  <a:lnTo>
                    <a:pt x="16501" y="34876"/>
                  </a:lnTo>
                  <a:lnTo>
                    <a:pt x="17251" y="39938"/>
                  </a:lnTo>
                  <a:lnTo>
                    <a:pt x="24376" y="39938"/>
                  </a:lnTo>
                  <a:lnTo>
                    <a:pt x="24376" y="1"/>
                  </a:lnTo>
                  <a:lnTo>
                    <a:pt x="15376" y="1"/>
                  </a:lnTo>
                  <a:lnTo>
                    <a:pt x="15376" y="31688"/>
                  </a:lnTo>
                  <a:lnTo>
                    <a:pt x="14626" y="32626"/>
                  </a:lnTo>
                  <a:lnTo>
                    <a:pt x="13688" y="33376"/>
                  </a:lnTo>
                  <a:lnTo>
                    <a:pt x="12563" y="33938"/>
                  </a:lnTo>
                  <a:lnTo>
                    <a:pt x="11438" y="34126"/>
                  </a:lnTo>
                  <a:lnTo>
                    <a:pt x="10876" y="34126"/>
                  </a:lnTo>
                  <a:lnTo>
                    <a:pt x="10313" y="33938"/>
                  </a:lnTo>
                  <a:lnTo>
                    <a:pt x="9938" y="33563"/>
                  </a:lnTo>
                  <a:lnTo>
                    <a:pt x="9563" y="33001"/>
                  </a:lnTo>
                  <a:lnTo>
                    <a:pt x="9188" y="32438"/>
                  </a:lnTo>
                  <a:lnTo>
                    <a:pt x="9001" y="31501"/>
                  </a:lnTo>
                  <a:lnTo>
                    <a:pt x="9001" y="29251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12c291cfaa7_0_1034"/>
            <p:cNvSpPr/>
            <p:nvPr/>
          </p:nvSpPr>
          <p:spPr>
            <a:xfrm>
              <a:off x="5314675" y="2543425"/>
              <a:ext cx="609400" cy="1012525"/>
            </a:xfrm>
            <a:custGeom>
              <a:avLst/>
              <a:gdLst/>
              <a:ahLst/>
              <a:cxnLst/>
              <a:rect l="l" t="t" r="r" b="b"/>
              <a:pathLst>
                <a:path w="24376" h="40501" extrusionOk="0">
                  <a:moveTo>
                    <a:pt x="1" y="1"/>
                  </a:moveTo>
                  <a:lnTo>
                    <a:pt x="1" y="29813"/>
                  </a:lnTo>
                  <a:lnTo>
                    <a:pt x="1" y="32251"/>
                  </a:lnTo>
                  <a:lnTo>
                    <a:pt x="376" y="34501"/>
                  </a:lnTo>
                  <a:lnTo>
                    <a:pt x="938" y="36376"/>
                  </a:lnTo>
                  <a:lnTo>
                    <a:pt x="1876" y="37876"/>
                  </a:lnTo>
                  <a:lnTo>
                    <a:pt x="2813" y="39001"/>
                  </a:lnTo>
                  <a:lnTo>
                    <a:pt x="4313" y="39938"/>
                  </a:lnTo>
                  <a:lnTo>
                    <a:pt x="5813" y="40313"/>
                  </a:lnTo>
                  <a:lnTo>
                    <a:pt x="7688" y="40501"/>
                  </a:lnTo>
                  <a:lnTo>
                    <a:pt x="9001" y="40501"/>
                  </a:lnTo>
                  <a:lnTo>
                    <a:pt x="10313" y="40126"/>
                  </a:lnTo>
                  <a:lnTo>
                    <a:pt x="11626" y="39751"/>
                  </a:lnTo>
                  <a:lnTo>
                    <a:pt x="12751" y="39188"/>
                  </a:lnTo>
                  <a:lnTo>
                    <a:pt x="13688" y="38251"/>
                  </a:lnTo>
                  <a:lnTo>
                    <a:pt x="14626" y="37313"/>
                  </a:lnTo>
                  <a:lnTo>
                    <a:pt x="15563" y="36188"/>
                  </a:lnTo>
                  <a:lnTo>
                    <a:pt x="16313" y="34876"/>
                  </a:lnTo>
                  <a:lnTo>
                    <a:pt x="16501" y="34876"/>
                  </a:lnTo>
                  <a:lnTo>
                    <a:pt x="17251" y="39938"/>
                  </a:lnTo>
                  <a:lnTo>
                    <a:pt x="24376" y="39938"/>
                  </a:lnTo>
                  <a:lnTo>
                    <a:pt x="24376" y="1"/>
                  </a:lnTo>
                  <a:lnTo>
                    <a:pt x="15376" y="1"/>
                  </a:lnTo>
                  <a:lnTo>
                    <a:pt x="15376" y="31688"/>
                  </a:lnTo>
                  <a:lnTo>
                    <a:pt x="14626" y="32626"/>
                  </a:lnTo>
                  <a:lnTo>
                    <a:pt x="13688" y="33376"/>
                  </a:lnTo>
                  <a:lnTo>
                    <a:pt x="12563" y="33938"/>
                  </a:lnTo>
                  <a:lnTo>
                    <a:pt x="11438" y="34126"/>
                  </a:lnTo>
                  <a:lnTo>
                    <a:pt x="10876" y="34126"/>
                  </a:lnTo>
                  <a:lnTo>
                    <a:pt x="10313" y="33938"/>
                  </a:lnTo>
                  <a:lnTo>
                    <a:pt x="9938" y="33563"/>
                  </a:lnTo>
                  <a:lnTo>
                    <a:pt x="9563" y="33001"/>
                  </a:lnTo>
                  <a:lnTo>
                    <a:pt x="9188" y="32438"/>
                  </a:lnTo>
                  <a:lnTo>
                    <a:pt x="9001" y="31501"/>
                  </a:lnTo>
                  <a:lnTo>
                    <a:pt x="9001" y="29251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12c291cfaa7_0_1034"/>
            <p:cNvSpPr/>
            <p:nvPr/>
          </p:nvSpPr>
          <p:spPr>
            <a:xfrm>
              <a:off x="4714675" y="2173125"/>
              <a:ext cx="665650" cy="1368750"/>
            </a:xfrm>
            <a:custGeom>
              <a:avLst/>
              <a:gdLst/>
              <a:ahLst/>
              <a:cxnLst/>
              <a:rect l="l" t="t" r="r" b="b"/>
              <a:pathLst>
                <a:path w="26626" h="54750" extrusionOk="0">
                  <a:moveTo>
                    <a:pt x="1" y="0"/>
                  </a:moveTo>
                  <a:lnTo>
                    <a:pt x="1" y="7313"/>
                  </a:lnTo>
                  <a:lnTo>
                    <a:pt x="8813" y="7313"/>
                  </a:lnTo>
                  <a:lnTo>
                    <a:pt x="8813" y="54750"/>
                  </a:lnTo>
                  <a:lnTo>
                    <a:pt x="17626" y="54750"/>
                  </a:lnTo>
                  <a:lnTo>
                    <a:pt x="17626" y="7313"/>
                  </a:lnTo>
                  <a:lnTo>
                    <a:pt x="26626" y="7313"/>
                  </a:lnTo>
                  <a:lnTo>
                    <a:pt x="26626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12c291cfaa7_0_1034"/>
            <p:cNvSpPr/>
            <p:nvPr/>
          </p:nvSpPr>
          <p:spPr>
            <a:xfrm>
              <a:off x="6060000" y="2121550"/>
              <a:ext cx="628125" cy="1434400"/>
            </a:xfrm>
            <a:custGeom>
              <a:avLst/>
              <a:gdLst/>
              <a:ahLst/>
              <a:cxnLst/>
              <a:rect l="l" t="t" r="r" b="b"/>
              <a:pathLst>
                <a:path w="25125" h="57376" extrusionOk="0">
                  <a:moveTo>
                    <a:pt x="12563" y="22313"/>
                  </a:moveTo>
                  <a:lnTo>
                    <a:pt x="13125" y="22501"/>
                  </a:lnTo>
                  <a:lnTo>
                    <a:pt x="13688" y="22688"/>
                  </a:lnTo>
                  <a:lnTo>
                    <a:pt x="14250" y="23063"/>
                  </a:lnTo>
                  <a:lnTo>
                    <a:pt x="14625" y="23438"/>
                  </a:lnTo>
                  <a:lnTo>
                    <a:pt x="15000" y="24188"/>
                  </a:lnTo>
                  <a:lnTo>
                    <a:pt x="15375" y="24938"/>
                  </a:lnTo>
                  <a:lnTo>
                    <a:pt x="15750" y="27001"/>
                  </a:lnTo>
                  <a:lnTo>
                    <a:pt x="15938" y="30188"/>
                  </a:lnTo>
                  <a:lnTo>
                    <a:pt x="15938" y="34313"/>
                  </a:lnTo>
                  <a:lnTo>
                    <a:pt x="15938" y="39376"/>
                  </a:lnTo>
                  <a:lnTo>
                    <a:pt x="15938" y="43313"/>
                  </a:lnTo>
                  <a:lnTo>
                    <a:pt x="15750" y="46313"/>
                  </a:lnTo>
                  <a:lnTo>
                    <a:pt x="15188" y="48376"/>
                  </a:lnTo>
                  <a:lnTo>
                    <a:pt x="14813" y="49126"/>
                  </a:lnTo>
                  <a:lnTo>
                    <a:pt x="14438" y="49876"/>
                  </a:lnTo>
                  <a:lnTo>
                    <a:pt x="14063" y="50251"/>
                  </a:lnTo>
                  <a:lnTo>
                    <a:pt x="13500" y="50626"/>
                  </a:lnTo>
                  <a:lnTo>
                    <a:pt x="12938" y="50813"/>
                  </a:lnTo>
                  <a:lnTo>
                    <a:pt x="11063" y="50813"/>
                  </a:lnTo>
                  <a:lnTo>
                    <a:pt x="10125" y="50251"/>
                  </a:lnTo>
                  <a:lnTo>
                    <a:pt x="9188" y="49688"/>
                  </a:lnTo>
                  <a:lnTo>
                    <a:pt x="8625" y="48751"/>
                  </a:lnTo>
                  <a:lnTo>
                    <a:pt x="8625" y="26063"/>
                  </a:lnTo>
                  <a:lnTo>
                    <a:pt x="9188" y="24563"/>
                  </a:lnTo>
                  <a:lnTo>
                    <a:pt x="10125" y="23438"/>
                  </a:lnTo>
                  <a:lnTo>
                    <a:pt x="10688" y="23063"/>
                  </a:lnTo>
                  <a:lnTo>
                    <a:pt x="11250" y="22688"/>
                  </a:lnTo>
                  <a:lnTo>
                    <a:pt x="12000" y="22501"/>
                  </a:lnTo>
                  <a:lnTo>
                    <a:pt x="12563" y="22313"/>
                  </a:lnTo>
                  <a:close/>
                  <a:moveTo>
                    <a:pt x="0" y="1"/>
                  </a:moveTo>
                  <a:lnTo>
                    <a:pt x="0" y="56813"/>
                  </a:lnTo>
                  <a:lnTo>
                    <a:pt x="7313" y="56813"/>
                  </a:lnTo>
                  <a:lnTo>
                    <a:pt x="8250" y="52876"/>
                  </a:lnTo>
                  <a:lnTo>
                    <a:pt x="8438" y="52876"/>
                  </a:lnTo>
                  <a:lnTo>
                    <a:pt x="9000" y="53813"/>
                  </a:lnTo>
                  <a:lnTo>
                    <a:pt x="9750" y="54751"/>
                  </a:lnTo>
                  <a:lnTo>
                    <a:pt x="10688" y="55501"/>
                  </a:lnTo>
                  <a:lnTo>
                    <a:pt x="11625" y="56063"/>
                  </a:lnTo>
                  <a:lnTo>
                    <a:pt x="12563" y="56626"/>
                  </a:lnTo>
                  <a:lnTo>
                    <a:pt x="13875" y="57001"/>
                  </a:lnTo>
                  <a:lnTo>
                    <a:pt x="15000" y="57188"/>
                  </a:lnTo>
                  <a:lnTo>
                    <a:pt x="16125" y="57376"/>
                  </a:lnTo>
                  <a:lnTo>
                    <a:pt x="17250" y="57188"/>
                  </a:lnTo>
                  <a:lnTo>
                    <a:pt x="18375" y="57001"/>
                  </a:lnTo>
                  <a:lnTo>
                    <a:pt x="19313" y="56813"/>
                  </a:lnTo>
                  <a:lnTo>
                    <a:pt x="20250" y="56251"/>
                  </a:lnTo>
                  <a:lnTo>
                    <a:pt x="21000" y="55688"/>
                  </a:lnTo>
                  <a:lnTo>
                    <a:pt x="21750" y="54938"/>
                  </a:lnTo>
                  <a:lnTo>
                    <a:pt x="22313" y="54188"/>
                  </a:lnTo>
                  <a:lnTo>
                    <a:pt x="22875" y="53063"/>
                  </a:lnTo>
                  <a:lnTo>
                    <a:pt x="23438" y="51938"/>
                  </a:lnTo>
                  <a:lnTo>
                    <a:pt x="23813" y="50626"/>
                  </a:lnTo>
                  <a:lnTo>
                    <a:pt x="24563" y="47813"/>
                  </a:lnTo>
                  <a:lnTo>
                    <a:pt x="24938" y="44063"/>
                  </a:lnTo>
                  <a:lnTo>
                    <a:pt x="25125" y="39938"/>
                  </a:lnTo>
                  <a:lnTo>
                    <a:pt x="25125" y="33751"/>
                  </a:lnTo>
                  <a:lnTo>
                    <a:pt x="24938" y="30563"/>
                  </a:lnTo>
                  <a:lnTo>
                    <a:pt x="24938" y="27751"/>
                  </a:lnTo>
                  <a:lnTo>
                    <a:pt x="24563" y="25313"/>
                  </a:lnTo>
                  <a:lnTo>
                    <a:pt x="24188" y="23251"/>
                  </a:lnTo>
                  <a:lnTo>
                    <a:pt x="23813" y="21376"/>
                  </a:lnTo>
                  <a:lnTo>
                    <a:pt x="23250" y="19876"/>
                  </a:lnTo>
                  <a:lnTo>
                    <a:pt x="22500" y="18751"/>
                  </a:lnTo>
                  <a:lnTo>
                    <a:pt x="21563" y="17626"/>
                  </a:lnTo>
                  <a:lnTo>
                    <a:pt x="20625" y="16876"/>
                  </a:lnTo>
                  <a:lnTo>
                    <a:pt x="19500" y="16501"/>
                  </a:lnTo>
                  <a:lnTo>
                    <a:pt x="18188" y="16126"/>
                  </a:lnTo>
                  <a:lnTo>
                    <a:pt x="16688" y="15938"/>
                  </a:lnTo>
                  <a:lnTo>
                    <a:pt x="15375" y="16126"/>
                  </a:lnTo>
                  <a:lnTo>
                    <a:pt x="14250" y="16313"/>
                  </a:lnTo>
                  <a:lnTo>
                    <a:pt x="13125" y="16876"/>
                  </a:lnTo>
                  <a:lnTo>
                    <a:pt x="12000" y="17438"/>
                  </a:lnTo>
                  <a:lnTo>
                    <a:pt x="10875" y="18188"/>
                  </a:lnTo>
                  <a:lnTo>
                    <a:pt x="10125" y="18938"/>
                  </a:lnTo>
                  <a:lnTo>
                    <a:pt x="9375" y="20063"/>
                  </a:lnTo>
                  <a:lnTo>
                    <a:pt x="8625" y="21001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2" name="Google Shape;132;g12c291cfaa7_0_1034"/>
          <p:cNvCxnSpPr/>
          <p:nvPr/>
        </p:nvCxnSpPr>
        <p:spPr>
          <a:xfrm>
            <a:off x="8239300" y="4803550"/>
            <a:ext cx="0" cy="1263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25755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Tube 1">
  <p:cSld name="YouTube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g12c291cfaa7_0_1052"/>
          <p:cNvGrpSpPr/>
          <p:nvPr/>
        </p:nvGrpSpPr>
        <p:grpSpPr>
          <a:xfrm>
            <a:off x="7742997" y="4803993"/>
            <a:ext cx="420491" cy="137010"/>
            <a:chOff x="0" y="0"/>
            <a:chExt cx="2077525" cy="676925"/>
          </a:xfrm>
        </p:grpSpPr>
        <p:sp>
          <p:nvSpPr>
            <p:cNvPr id="135" name="Google Shape;135;g12c291cfaa7_0_1052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12c291cfaa7_0_1052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12c291cfaa7_0_1052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12c291cfaa7_0_1052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12c291cfaa7_0_1052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12c291cfaa7_0_1052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g12c291cfaa7_0_1052"/>
          <p:cNvGrpSpPr/>
          <p:nvPr/>
        </p:nvGrpSpPr>
        <p:grpSpPr>
          <a:xfrm>
            <a:off x="8327424" y="4803984"/>
            <a:ext cx="562213" cy="125428"/>
            <a:chOff x="238125" y="2060625"/>
            <a:chExt cx="7143750" cy="1593750"/>
          </a:xfrm>
        </p:grpSpPr>
        <p:sp>
          <p:nvSpPr>
            <p:cNvPr id="142" name="Google Shape;142;g12c291cfaa7_0_1052"/>
            <p:cNvSpPr/>
            <p:nvPr/>
          </p:nvSpPr>
          <p:spPr>
            <a:xfrm>
              <a:off x="238125" y="2060625"/>
              <a:ext cx="2278125" cy="1593750"/>
            </a:xfrm>
            <a:custGeom>
              <a:avLst/>
              <a:gdLst/>
              <a:ahLst/>
              <a:cxnLst/>
              <a:rect l="l" t="t" r="r" b="b"/>
              <a:pathLst>
                <a:path w="91125" h="63750" extrusionOk="0">
                  <a:moveTo>
                    <a:pt x="36563" y="18188"/>
                  </a:moveTo>
                  <a:lnTo>
                    <a:pt x="60188" y="31875"/>
                  </a:lnTo>
                  <a:lnTo>
                    <a:pt x="36563" y="45563"/>
                  </a:lnTo>
                  <a:lnTo>
                    <a:pt x="36563" y="18188"/>
                  </a:lnTo>
                  <a:close/>
                  <a:moveTo>
                    <a:pt x="41063" y="0"/>
                  </a:moveTo>
                  <a:lnTo>
                    <a:pt x="30563" y="188"/>
                  </a:lnTo>
                  <a:lnTo>
                    <a:pt x="24375" y="375"/>
                  </a:lnTo>
                  <a:lnTo>
                    <a:pt x="18563" y="750"/>
                  </a:lnTo>
                  <a:lnTo>
                    <a:pt x="13500" y="1313"/>
                  </a:lnTo>
                  <a:lnTo>
                    <a:pt x="11625" y="1500"/>
                  </a:lnTo>
                  <a:lnTo>
                    <a:pt x="9938" y="1875"/>
                  </a:lnTo>
                  <a:lnTo>
                    <a:pt x="8625" y="2438"/>
                  </a:lnTo>
                  <a:lnTo>
                    <a:pt x="7313" y="3000"/>
                  </a:lnTo>
                  <a:lnTo>
                    <a:pt x="6000" y="3938"/>
                  </a:lnTo>
                  <a:lnTo>
                    <a:pt x="4875" y="4875"/>
                  </a:lnTo>
                  <a:lnTo>
                    <a:pt x="3938" y="6000"/>
                  </a:lnTo>
                  <a:lnTo>
                    <a:pt x="3188" y="7125"/>
                  </a:lnTo>
                  <a:lnTo>
                    <a:pt x="2438" y="8438"/>
                  </a:lnTo>
                  <a:lnTo>
                    <a:pt x="1875" y="9938"/>
                  </a:lnTo>
                  <a:lnTo>
                    <a:pt x="1313" y="12938"/>
                  </a:lnTo>
                  <a:lnTo>
                    <a:pt x="938" y="16313"/>
                  </a:lnTo>
                  <a:lnTo>
                    <a:pt x="563" y="20063"/>
                  </a:lnTo>
                  <a:lnTo>
                    <a:pt x="375" y="23625"/>
                  </a:lnTo>
                  <a:lnTo>
                    <a:pt x="0" y="29438"/>
                  </a:lnTo>
                  <a:lnTo>
                    <a:pt x="0" y="31875"/>
                  </a:lnTo>
                  <a:lnTo>
                    <a:pt x="0" y="34313"/>
                  </a:lnTo>
                  <a:lnTo>
                    <a:pt x="375" y="40125"/>
                  </a:lnTo>
                  <a:lnTo>
                    <a:pt x="563" y="43688"/>
                  </a:lnTo>
                  <a:lnTo>
                    <a:pt x="938" y="47438"/>
                  </a:lnTo>
                  <a:lnTo>
                    <a:pt x="1313" y="50813"/>
                  </a:lnTo>
                  <a:lnTo>
                    <a:pt x="1875" y="53813"/>
                  </a:lnTo>
                  <a:lnTo>
                    <a:pt x="2438" y="55125"/>
                  </a:lnTo>
                  <a:lnTo>
                    <a:pt x="3188" y="56625"/>
                  </a:lnTo>
                  <a:lnTo>
                    <a:pt x="3938" y="57750"/>
                  </a:lnTo>
                  <a:lnTo>
                    <a:pt x="4875" y="58875"/>
                  </a:lnTo>
                  <a:lnTo>
                    <a:pt x="6000" y="59813"/>
                  </a:lnTo>
                  <a:lnTo>
                    <a:pt x="7313" y="60750"/>
                  </a:lnTo>
                  <a:lnTo>
                    <a:pt x="8625" y="61313"/>
                  </a:lnTo>
                  <a:lnTo>
                    <a:pt x="9938" y="61875"/>
                  </a:lnTo>
                  <a:lnTo>
                    <a:pt x="11625" y="62250"/>
                  </a:lnTo>
                  <a:lnTo>
                    <a:pt x="13500" y="62438"/>
                  </a:lnTo>
                  <a:lnTo>
                    <a:pt x="18563" y="63000"/>
                  </a:lnTo>
                  <a:lnTo>
                    <a:pt x="24375" y="63375"/>
                  </a:lnTo>
                  <a:lnTo>
                    <a:pt x="30563" y="63563"/>
                  </a:lnTo>
                  <a:lnTo>
                    <a:pt x="41063" y="63750"/>
                  </a:lnTo>
                  <a:lnTo>
                    <a:pt x="50250" y="63750"/>
                  </a:lnTo>
                  <a:lnTo>
                    <a:pt x="60750" y="63563"/>
                  </a:lnTo>
                  <a:lnTo>
                    <a:pt x="66750" y="63375"/>
                  </a:lnTo>
                  <a:lnTo>
                    <a:pt x="72563" y="63000"/>
                  </a:lnTo>
                  <a:lnTo>
                    <a:pt x="77625" y="62438"/>
                  </a:lnTo>
                  <a:lnTo>
                    <a:pt x="79688" y="62250"/>
                  </a:lnTo>
                  <a:lnTo>
                    <a:pt x="81188" y="61875"/>
                  </a:lnTo>
                  <a:lnTo>
                    <a:pt x="82688" y="61313"/>
                  </a:lnTo>
                  <a:lnTo>
                    <a:pt x="84000" y="60750"/>
                  </a:lnTo>
                  <a:lnTo>
                    <a:pt x="85125" y="59813"/>
                  </a:lnTo>
                  <a:lnTo>
                    <a:pt x="86250" y="58875"/>
                  </a:lnTo>
                  <a:lnTo>
                    <a:pt x="87375" y="57750"/>
                  </a:lnTo>
                  <a:lnTo>
                    <a:pt x="88125" y="56625"/>
                  </a:lnTo>
                  <a:lnTo>
                    <a:pt x="88875" y="55125"/>
                  </a:lnTo>
                  <a:lnTo>
                    <a:pt x="89250" y="53813"/>
                  </a:lnTo>
                  <a:lnTo>
                    <a:pt x="89813" y="50813"/>
                  </a:lnTo>
                  <a:lnTo>
                    <a:pt x="90375" y="47438"/>
                  </a:lnTo>
                  <a:lnTo>
                    <a:pt x="90750" y="43688"/>
                  </a:lnTo>
                  <a:lnTo>
                    <a:pt x="90938" y="40125"/>
                  </a:lnTo>
                  <a:lnTo>
                    <a:pt x="91125" y="34313"/>
                  </a:lnTo>
                  <a:lnTo>
                    <a:pt x="91125" y="31875"/>
                  </a:lnTo>
                  <a:lnTo>
                    <a:pt x="91125" y="29438"/>
                  </a:lnTo>
                  <a:lnTo>
                    <a:pt x="90938" y="23625"/>
                  </a:lnTo>
                  <a:lnTo>
                    <a:pt x="90750" y="20063"/>
                  </a:lnTo>
                  <a:lnTo>
                    <a:pt x="90375" y="16313"/>
                  </a:lnTo>
                  <a:lnTo>
                    <a:pt x="89813" y="12938"/>
                  </a:lnTo>
                  <a:lnTo>
                    <a:pt x="89250" y="9938"/>
                  </a:lnTo>
                  <a:lnTo>
                    <a:pt x="88875" y="8438"/>
                  </a:lnTo>
                  <a:lnTo>
                    <a:pt x="88125" y="7125"/>
                  </a:lnTo>
                  <a:lnTo>
                    <a:pt x="87375" y="6000"/>
                  </a:lnTo>
                  <a:lnTo>
                    <a:pt x="86250" y="4875"/>
                  </a:lnTo>
                  <a:lnTo>
                    <a:pt x="85125" y="3938"/>
                  </a:lnTo>
                  <a:lnTo>
                    <a:pt x="84000" y="3000"/>
                  </a:lnTo>
                  <a:lnTo>
                    <a:pt x="82688" y="2438"/>
                  </a:lnTo>
                  <a:lnTo>
                    <a:pt x="81188" y="1875"/>
                  </a:lnTo>
                  <a:lnTo>
                    <a:pt x="79688" y="1500"/>
                  </a:lnTo>
                  <a:lnTo>
                    <a:pt x="77625" y="1313"/>
                  </a:lnTo>
                  <a:lnTo>
                    <a:pt x="72563" y="750"/>
                  </a:lnTo>
                  <a:lnTo>
                    <a:pt x="66750" y="375"/>
                  </a:lnTo>
                  <a:lnTo>
                    <a:pt x="60750" y="188"/>
                  </a:lnTo>
                  <a:lnTo>
                    <a:pt x="5025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g12c291cfaa7_0_1052"/>
            <p:cNvSpPr/>
            <p:nvPr/>
          </p:nvSpPr>
          <p:spPr>
            <a:xfrm>
              <a:off x="3420925" y="2520000"/>
              <a:ext cx="623450" cy="1035950"/>
            </a:xfrm>
            <a:custGeom>
              <a:avLst/>
              <a:gdLst/>
              <a:ahLst/>
              <a:cxnLst/>
              <a:rect l="l" t="t" r="r" b="b"/>
              <a:pathLst>
                <a:path w="24938" h="41438" extrusionOk="0">
                  <a:moveTo>
                    <a:pt x="12376" y="6188"/>
                  </a:moveTo>
                  <a:lnTo>
                    <a:pt x="13313" y="6375"/>
                  </a:lnTo>
                  <a:lnTo>
                    <a:pt x="14063" y="6750"/>
                  </a:lnTo>
                  <a:lnTo>
                    <a:pt x="14626" y="7313"/>
                  </a:lnTo>
                  <a:lnTo>
                    <a:pt x="15188" y="8250"/>
                  </a:lnTo>
                  <a:lnTo>
                    <a:pt x="15376" y="9375"/>
                  </a:lnTo>
                  <a:lnTo>
                    <a:pt x="15751" y="10875"/>
                  </a:lnTo>
                  <a:lnTo>
                    <a:pt x="15938" y="14438"/>
                  </a:lnTo>
                  <a:lnTo>
                    <a:pt x="15938" y="27000"/>
                  </a:lnTo>
                  <a:lnTo>
                    <a:pt x="15751" y="30750"/>
                  </a:lnTo>
                  <a:lnTo>
                    <a:pt x="15376" y="32250"/>
                  </a:lnTo>
                  <a:lnTo>
                    <a:pt x="15188" y="33375"/>
                  </a:lnTo>
                  <a:lnTo>
                    <a:pt x="14626" y="34125"/>
                  </a:lnTo>
                  <a:lnTo>
                    <a:pt x="14063" y="34875"/>
                  </a:lnTo>
                  <a:lnTo>
                    <a:pt x="13313" y="35250"/>
                  </a:lnTo>
                  <a:lnTo>
                    <a:pt x="11626" y="35250"/>
                  </a:lnTo>
                  <a:lnTo>
                    <a:pt x="10876" y="34875"/>
                  </a:lnTo>
                  <a:lnTo>
                    <a:pt x="10313" y="34125"/>
                  </a:lnTo>
                  <a:lnTo>
                    <a:pt x="9938" y="33375"/>
                  </a:lnTo>
                  <a:lnTo>
                    <a:pt x="9563" y="32250"/>
                  </a:lnTo>
                  <a:lnTo>
                    <a:pt x="9376" y="30750"/>
                  </a:lnTo>
                  <a:lnTo>
                    <a:pt x="9188" y="27000"/>
                  </a:lnTo>
                  <a:lnTo>
                    <a:pt x="9188" y="14438"/>
                  </a:lnTo>
                  <a:lnTo>
                    <a:pt x="9376" y="10875"/>
                  </a:lnTo>
                  <a:lnTo>
                    <a:pt x="9563" y="9375"/>
                  </a:lnTo>
                  <a:lnTo>
                    <a:pt x="9938" y="8250"/>
                  </a:lnTo>
                  <a:lnTo>
                    <a:pt x="10313" y="7313"/>
                  </a:lnTo>
                  <a:lnTo>
                    <a:pt x="10876" y="6750"/>
                  </a:lnTo>
                  <a:lnTo>
                    <a:pt x="11626" y="6375"/>
                  </a:lnTo>
                  <a:lnTo>
                    <a:pt x="12376" y="6188"/>
                  </a:lnTo>
                  <a:close/>
                  <a:moveTo>
                    <a:pt x="12751" y="0"/>
                  </a:moveTo>
                  <a:lnTo>
                    <a:pt x="10501" y="188"/>
                  </a:lnTo>
                  <a:lnTo>
                    <a:pt x="8626" y="563"/>
                  </a:lnTo>
                  <a:lnTo>
                    <a:pt x="6938" y="1125"/>
                  </a:lnTo>
                  <a:lnTo>
                    <a:pt x="5438" y="1875"/>
                  </a:lnTo>
                  <a:lnTo>
                    <a:pt x="4126" y="2813"/>
                  </a:lnTo>
                  <a:lnTo>
                    <a:pt x="3001" y="4125"/>
                  </a:lnTo>
                  <a:lnTo>
                    <a:pt x="2063" y="5813"/>
                  </a:lnTo>
                  <a:lnTo>
                    <a:pt x="1313" y="7500"/>
                  </a:lnTo>
                  <a:lnTo>
                    <a:pt x="751" y="9750"/>
                  </a:lnTo>
                  <a:lnTo>
                    <a:pt x="376" y="12188"/>
                  </a:lnTo>
                  <a:lnTo>
                    <a:pt x="188" y="14813"/>
                  </a:lnTo>
                  <a:lnTo>
                    <a:pt x="1" y="18000"/>
                  </a:lnTo>
                  <a:lnTo>
                    <a:pt x="1" y="23625"/>
                  </a:lnTo>
                  <a:lnTo>
                    <a:pt x="1" y="26813"/>
                  </a:lnTo>
                  <a:lnTo>
                    <a:pt x="376" y="29438"/>
                  </a:lnTo>
                  <a:lnTo>
                    <a:pt x="751" y="31875"/>
                  </a:lnTo>
                  <a:lnTo>
                    <a:pt x="1126" y="33938"/>
                  </a:lnTo>
                  <a:lnTo>
                    <a:pt x="1876" y="35813"/>
                  </a:lnTo>
                  <a:lnTo>
                    <a:pt x="2626" y="37313"/>
                  </a:lnTo>
                  <a:lnTo>
                    <a:pt x="3751" y="38625"/>
                  </a:lnTo>
                  <a:lnTo>
                    <a:pt x="5063" y="39563"/>
                  </a:lnTo>
                  <a:lnTo>
                    <a:pt x="6563" y="40500"/>
                  </a:lnTo>
                  <a:lnTo>
                    <a:pt x="8251" y="41063"/>
                  </a:lnTo>
                  <a:lnTo>
                    <a:pt x="10126" y="41250"/>
                  </a:lnTo>
                  <a:lnTo>
                    <a:pt x="12376" y="41438"/>
                  </a:lnTo>
                  <a:lnTo>
                    <a:pt x="14626" y="41250"/>
                  </a:lnTo>
                  <a:lnTo>
                    <a:pt x="16688" y="41063"/>
                  </a:lnTo>
                  <a:lnTo>
                    <a:pt x="18376" y="40500"/>
                  </a:lnTo>
                  <a:lnTo>
                    <a:pt x="19876" y="39563"/>
                  </a:lnTo>
                  <a:lnTo>
                    <a:pt x="21001" y="38625"/>
                  </a:lnTo>
                  <a:lnTo>
                    <a:pt x="22126" y="37313"/>
                  </a:lnTo>
                  <a:lnTo>
                    <a:pt x="23063" y="35813"/>
                  </a:lnTo>
                  <a:lnTo>
                    <a:pt x="23626" y="33938"/>
                  </a:lnTo>
                  <a:lnTo>
                    <a:pt x="24188" y="31875"/>
                  </a:lnTo>
                  <a:lnTo>
                    <a:pt x="24563" y="29438"/>
                  </a:lnTo>
                  <a:lnTo>
                    <a:pt x="24751" y="26813"/>
                  </a:lnTo>
                  <a:lnTo>
                    <a:pt x="24938" y="23625"/>
                  </a:lnTo>
                  <a:lnTo>
                    <a:pt x="24938" y="18000"/>
                  </a:lnTo>
                  <a:lnTo>
                    <a:pt x="24751" y="14813"/>
                  </a:lnTo>
                  <a:lnTo>
                    <a:pt x="24563" y="12188"/>
                  </a:lnTo>
                  <a:lnTo>
                    <a:pt x="24188" y="9750"/>
                  </a:lnTo>
                  <a:lnTo>
                    <a:pt x="23626" y="7500"/>
                  </a:lnTo>
                  <a:lnTo>
                    <a:pt x="22876" y="5813"/>
                  </a:lnTo>
                  <a:lnTo>
                    <a:pt x="22126" y="4313"/>
                  </a:lnTo>
                  <a:lnTo>
                    <a:pt x="21001" y="3000"/>
                  </a:lnTo>
                  <a:lnTo>
                    <a:pt x="19688" y="1875"/>
                  </a:lnTo>
                  <a:lnTo>
                    <a:pt x="18376" y="1125"/>
                  </a:lnTo>
                  <a:lnTo>
                    <a:pt x="16688" y="563"/>
                  </a:lnTo>
                  <a:lnTo>
                    <a:pt x="14813" y="188"/>
                  </a:lnTo>
                  <a:lnTo>
                    <a:pt x="12751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12c291cfaa7_0_1052"/>
            <p:cNvSpPr/>
            <p:nvPr/>
          </p:nvSpPr>
          <p:spPr>
            <a:xfrm>
              <a:off x="6786550" y="2524675"/>
              <a:ext cx="595325" cy="1031275"/>
            </a:xfrm>
            <a:custGeom>
              <a:avLst/>
              <a:gdLst/>
              <a:ahLst/>
              <a:cxnLst/>
              <a:rect l="l" t="t" r="r" b="b"/>
              <a:pathLst>
                <a:path w="23813" h="41251" extrusionOk="0">
                  <a:moveTo>
                    <a:pt x="12751" y="6001"/>
                  </a:moveTo>
                  <a:lnTo>
                    <a:pt x="13313" y="6188"/>
                  </a:lnTo>
                  <a:lnTo>
                    <a:pt x="13688" y="6376"/>
                  </a:lnTo>
                  <a:lnTo>
                    <a:pt x="14063" y="6751"/>
                  </a:lnTo>
                  <a:lnTo>
                    <a:pt x="14438" y="7313"/>
                  </a:lnTo>
                  <a:lnTo>
                    <a:pt x="14813" y="7876"/>
                  </a:lnTo>
                  <a:lnTo>
                    <a:pt x="15001" y="9563"/>
                  </a:lnTo>
                  <a:lnTo>
                    <a:pt x="15376" y="12001"/>
                  </a:lnTo>
                  <a:lnTo>
                    <a:pt x="15376" y="15376"/>
                  </a:lnTo>
                  <a:lnTo>
                    <a:pt x="15376" y="18376"/>
                  </a:lnTo>
                  <a:lnTo>
                    <a:pt x="8813" y="18376"/>
                  </a:lnTo>
                  <a:lnTo>
                    <a:pt x="8813" y="15376"/>
                  </a:lnTo>
                  <a:lnTo>
                    <a:pt x="8813" y="12001"/>
                  </a:lnTo>
                  <a:lnTo>
                    <a:pt x="9001" y="9563"/>
                  </a:lnTo>
                  <a:lnTo>
                    <a:pt x="9376" y="7876"/>
                  </a:lnTo>
                  <a:lnTo>
                    <a:pt x="9938" y="6751"/>
                  </a:lnTo>
                  <a:lnTo>
                    <a:pt x="10313" y="6376"/>
                  </a:lnTo>
                  <a:lnTo>
                    <a:pt x="10688" y="6188"/>
                  </a:lnTo>
                  <a:lnTo>
                    <a:pt x="11438" y="6001"/>
                  </a:lnTo>
                  <a:close/>
                  <a:moveTo>
                    <a:pt x="10688" y="1"/>
                  </a:moveTo>
                  <a:lnTo>
                    <a:pt x="9188" y="188"/>
                  </a:lnTo>
                  <a:lnTo>
                    <a:pt x="7688" y="563"/>
                  </a:lnTo>
                  <a:lnTo>
                    <a:pt x="6563" y="938"/>
                  </a:lnTo>
                  <a:lnTo>
                    <a:pt x="5438" y="1501"/>
                  </a:lnTo>
                  <a:lnTo>
                    <a:pt x="4313" y="2251"/>
                  </a:lnTo>
                  <a:lnTo>
                    <a:pt x="3563" y="3001"/>
                  </a:lnTo>
                  <a:lnTo>
                    <a:pt x="2813" y="4126"/>
                  </a:lnTo>
                  <a:lnTo>
                    <a:pt x="2063" y="5063"/>
                  </a:lnTo>
                  <a:lnTo>
                    <a:pt x="1501" y="6376"/>
                  </a:lnTo>
                  <a:lnTo>
                    <a:pt x="1126" y="7876"/>
                  </a:lnTo>
                  <a:lnTo>
                    <a:pt x="751" y="9376"/>
                  </a:lnTo>
                  <a:lnTo>
                    <a:pt x="188" y="12938"/>
                  </a:lnTo>
                  <a:lnTo>
                    <a:pt x="1" y="17251"/>
                  </a:lnTo>
                  <a:lnTo>
                    <a:pt x="1" y="24188"/>
                  </a:lnTo>
                  <a:lnTo>
                    <a:pt x="188" y="28313"/>
                  </a:lnTo>
                  <a:lnTo>
                    <a:pt x="563" y="31688"/>
                  </a:lnTo>
                  <a:lnTo>
                    <a:pt x="938" y="33188"/>
                  </a:lnTo>
                  <a:lnTo>
                    <a:pt x="1501" y="34688"/>
                  </a:lnTo>
                  <a:lnTo>
                    <a:pt x="2063" y="36001"/>
                  </a:lnTo>
                  <a:lnTo>
                    <a:pt x="2626" y="37126"/>
                  </a:lnTo>
                  <a:lnTo>
                    <a:pt x="3376" y="38063"/>
                  </a:lnTo>
                  <a:lnTo>
                    <a:pt x="4313" y="38813"/>
                  </a:lnTo>
                  <a:lnTo>
                    <a:pt x="5251" y="39563"/>
                  </a:lnTo>
                  <a:lnTo>
                    <a:pt x="6376" y="40126"/>
                  </a:lnTo>
                  <a:lnTo>
                    <a:pt x="7501" y="40688"/>
                  </a:lnTo>
                  <a:lnTo>
                    <a:pt x="8813" y="40876"/>
                  </a:lnTo>
                  <a:lnTo>
                    <a:pt x="10313" y="41063"/>
                  </a:lnTo>
                  <a:lnTo>
                    <a:pt x="12001" y="41251"/>
                  </a:lnTo>
                  <a:lnTo>
                    <a:pt x="14626" y="41063"/>
                  </a:lnTo>
                  <a:lnTo>
                    <a:pt x="16876" y="40501"/>
                  </a:lnTo>
                  <a:lnTo>
                    <a:pt x="18938" y="39751"/>
                  </a:lnTo>
                  <a:lnTo>
                    <a:pt x="19688" y="39188"/>
                  </a:lnTo>
                  <a:lnTo>
                    <a:pt x="20438" y="38438"/>
                  </a:lnTo>
                  <a:lnTo>
                    <a:pt x="21188" y="37688"/>
                  </a:lnTo>
                  <a:lnTo>
                    <a:pt x="21938" y="36938"/>
                  </a:lnTo>
                  <a:lnTo>
                    <a:pt x="22313" y="36001"/>
                  </a:lnTo>
                  <a:lnTo>
                    <a:pt x="22876" y="35063"/>
                  </a:lnTo>
                  <a:lnTo>
                    <a:pt x="23063" y="33938"/>
                  </a:lnTo>
                  <a:lnTo>
                    <a:pt x="23438" y="32813"/>
                  </a:lnTo>
                  <a:lnTo>
                    <a:pt x="23626" y="30188"/>
                  </a:lnTo>
                  <a:lnTo>
                    <a:pt x="23438" y="28688"/>
                  </a:lnTo>
                  <a:lnTo>
                    <a:pt x="15751" y="28313"/>
                  </a:lnTo>
                  <a:lnTo>
                    <a:pt x="15563" y="31501"/>
                  </a:lnTo>
                  <a:lnTo>
                    <a:pt x="15188" y="32626"/>
                  </a:lnTo>
                  <a:lnTo>
                    <a:pt x="15001" y="33563"/>
                  </a:lnTo>
                  <a:lnTo>
                    <a:pt x="14438" y="34126"/>
                  </a:lnTo>
                  <a:lnTo>
                    <a:pt x="13876" y="34688"/>
                  </a:lnTo>
                  <a:lnTo>
                    <a:pt x="13126" y="35063"/>
                  </a:lnTo>
                  <a:lnTo>
                    <a:pt x="11438" y="35063"/>
                  </a:lnTo>
                  <a:lnTo>
                    <a:pt x="10876" y="34876"/>
                  </a:lnTo>
                  <a:lnTo>
                    <a:pt x="10313" y="34688"/>
                  </a:lnTo>
                  <a:lnTo>
                    <a:pt x="9938" y="34126"/>
                  </a:lnTo>
                  <a:lnTo>
                    <a:pt x="9563" y="33751"/>
                  </a:lnTo>
                  <a:lnTo>
                    <a:pt x="9376" y="33001"/>
                  </a:lnTo>
                  <a:lnTo>
                    <a:pt x="9001" y="31501"/>
                  </a:lnTo>
                  <a:lnTo>
                    <a:pt x="8813" y="29063"/>
                  </a:lnTo>
                  <a:lnTo>
                    <a:pt x="8813" y="25688"/>
                  </a:lnTo>
                  <a:lnTo>
                    <a:pt x="8813" y="23626"/>
                  </a:lnTo>
                  <a:lnTo>
                    <a:pt x="23813" y="23626"/>
                  </a:lnTo>
                  <a:lnTo>
                    <a:pt x="23813" y="16876"/>
                  </a:lnTo>
                  <a:lnTo>
                    <a:pt x="23813" y="13876"/>
                  </a:lnTo>
                  <a:lnTo>
                    <a:pt x="23626" y="11063"/>
                  </a:lnTo>
                  <a:lnTo>
                    <a:pt x="23251" y="8813"/>
                  </a:lnTo>
                  <a:lnTo>
                    <a:pt x="22876" y="6938"/>
                  </a:lnTo>
                  <a:lnTo>
                    <a:pt x="22126" y="5251"/>
                  </a:lnTo>
                  <a:lnTo>
                    <a:pt x="21376" y="3751"/>
                  </a:lnTo>
                  <a:lnTo>
                    <a:pt x="20438" y="2626"/>
                  </a:lnTo>
                  <a:lnTo>
                    <a:pt x="19313" y="1688"/>
                  </a:lnTo>
                  <a:lnTo>
                    <a:pt x="18001" y="938"/>
                  </a:lnTo>
                  <a:lnTo>
                    <a:pt x="16313" y="376"/>
                  </a:lnTo>
                  <a:lnTo>
                    <a:pt x="14438" y="1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12c291cfaa7_0_1052"/>
            <p:cNvSpPr/>
            <p:nvPr/>
          </p:nvSpPr>
          <p:spPr>
            <a:xfrm>
              <a:off x="2741250" y="2173125"/>
              <a:ext cx="735950" cy="1368750"/>
            </a:xfrm>
            <a:custGeom>
              <a:avLst/>
              <a:gdLst/>
              <a:ahLst/>
              <a:cxnLst/>
              <a:rect l="l" t="t" r="r" b="b"/>
              <a:pathLst>
                <a:path w="29438" h="54750" extrusionOk="0">
                  <a:moveTo>
                    <a:pt x="0" y="0"/>
                  </a:moveTo>
                  <a:lnTo>
                    <a:pt x="10313" y="36938"/>
                  </a:lnTo>
                  <a:lnTo>
                    <a:pt x="10313" y="54750"/>
                  </a:lnTo>
                  <a:lnTo>
                    <a:pt x="19125" y="54750"/>
                  </a:lnTo>
                  <a:lnTo>
                    <a:pt x="19125" y="36938"/>
                  </a:lnTo>
                  <a:lnTo>
                    <a:pt x="29438" y="0"/>
                  </a:lnTo>
                  <a:lnTo>
                    <a:pt x="20625" y="0"/>
                  </a:lnTo>
                  <a:lnTo>
                    <a:pt x="16875" y="16875"/>
                  </a:lnTo>
                  <a:lnTo>
                    <a:pt x="15563" y="23063"/>
                  </a:lnTo>
                  <a:lnTo>
                    <a:pt x="14813" y="27375"/>
                  </a:lnTo>
                  <a:lnTo>
                    <a:pt x="14625" y="27375"/>
                  </a:lnTo>
                  <a:lnTo>
                    <a:pt x="13688" y="22500"/>
                  </a:lnTo>
                  <a:lnTo>
                    <a:pt x="12563" y="16688"/>
                  </a:lnTo>
                  <a:lnTo>
                    <a:pt x="900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12c291cfaa7_0_1052"/>
            <p:cNvSpPr/>
            <p:nvPr/>
          </p:nvSpPr>
          <p:spPr>
            <a:xfrm>
              <a:off x="4161550" y="2543425"/>
              <a:ext cx="609400" cy="1012525"/>
            </a:xfrm>
            <a:custGeom>
              <a:avLst/>
              <a:gdLst/>
              <a:ahLst/>
              <a:cxnLst/>
              <a:rect l="l" t="t" r="r" b="b"/>
              <a:pathLst>
                <a:path w="24376" h="40501" extrusionOk="0">
                  <a:moveTo>
                    <a:pt x="1" y="1"/>
                  </a:moveTo>
                  <a:lnTo>
                    <a:pt x="1" y="29813"/>
                  </a:lnTo>
                  <a:lnTo>
                    <a:pt x="1" y="32251"/>
                  </a:lnTo>
                  <a:lnTo>
                    <a:pt x="376" y="34501"/>
                  </a:lnTo>
                  <a:lnTo>
                    <a:pt x="938" y="36376"/>
                  </a:lnTo>
                  <a:lnTo>
                    <a:pt x="1876" y="37876"/>
                  </a:lnTo>
                  <a:lnTo>
                    <a:pt x="3001" y="39001"/>
                  </a:lnTo>
                  <a:lnTo>
                    <a:pt x="4313" y="39938"/>
                  </a:lnTo>
                  <a:lnTo>
                    <a:pt x="5813" y="40313"/>
                  </a:lnTo>
                  <a:lnTo>
                    <a:pt x="7688" y="40501"/>
                  </a:lnTo>
                  <a:lnTo>
                    <a:pt x="9001" y="40501"/>
                  </a:lnTo>
                  <a:lnTo>
                    <a:pt x="10313" y="40126"/>
                  </a:lnTo>
                  <a:lnTo>
                    <a:pt x="11626" y="39751"/>
                  </a:lnTo>
                  <a:lnTo>
                    <a:pt x="12751" y="39188"/>
                  </a:lnTo>
                  <a:lnTo>
                    <a:pt x="13688" y="38251"/>
                  </a:lnTo>
                  <a:lnTo>
                    <a:pt x="14626" y="37313"/>
                  </a:lnTo>
                  <a:lnTo>
                    <a:pt x="15563" y="36188"/>
                  </a:lnTo>
                  <a:lnTo>
                    <a:pt x="16313" y="34876"/>
                  </a:lnTo>
                  <a:lnTo>
                    <a:pt x="16501" y="34876"/>
                  </a:lnTo>
                  <a:lnTo>
                    <a:pt x="17251" y="39938"/>
                  </a:lnTo>
                  <a:lnTo>
                    <a:pt x="24376" y="39938"/>
                  </a:lnTo>
                  <a:lnTo>
                    <a:pt x="24376" y="1"/>
                  </a:lnTo>
                  <a:lnTo>
                    <a:pt x="15376" y="1"/>
                  </a:lnTo>
                  <a:lnTo>
                    <a:pt x="15376" y="31688"/>
                  </a:lnTo>
                  <a:lnTo>
                    <a:pt x="14626" y="32626"/>
                  </a:lnTo>
                  <a:lnTo>
                    <a:pt x="13688" y="33376"/>
                  </a:lnTo>
                  <a:lnTo>
                    <a:pt x="12563" y="33938"/>
                  </a:lnTo>
                  <a:lnTo>
                    <a:pt x="11438" y="34126"/>
                  </a:lnTo>
                  <a:lnTo>
                    <a:pt x="10876" y="34126"/>
                  </a:lnTo>
                  <a:lnTo>
                    <a:pt x="10313" y="33938"/>
                  </a:lnTo>
                  <a:lnTo>
                    <a:pt x="9938" y="33563"/>
                  </a:lnTo>
                  <a:lnTo>
                    <a:pt x="9563" y="33001"/>
                  </a:lnTo>
                  <a:lnTo>
                    <a:pt x="9188" y="32438"/>
                  </a:lnTo>
                  <a:lnTo>
                    <a:pt x="9001" y="31501"/>
                  </a:lnTo>
                  <a:lnTo>
                    <a:pt x="9001" y="29251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12c291cfaa7_0_1052"/>
            <p:cNvSpPr/>
            <p:nvPr/>
          </p:nvSpPr>
          <p:spPr>
            <a:xfrm>
              <a:off x="5314675" y="2543425"/>
              <a:ext cx="609400" cy="1012525"/>
            </a:xfrm>
            <a:custGeom>
              <a:avLst/>
              <a:gdLst/>
              <a:ahLst/>
              <a:cxnLst/>
              <a:rect l="l" t="t" r="r" b="b"/>
              <a:pathLst>
                <a:path w="24376" h="40501" extrusionOk="0">
                  <a:moveTo>
                    <a:pt x="1" y="1"/>
                  </a:moveTo>
                  <a:lnTo>
                    <a:pt x="1" y="29813"/>
                  </a:lnTo>
                  <a:lnTo>
                    <a:pt x="1" y="32251"/>
                  </a:lnTo>
                  <a:lnTo>
                    <a:pt x="376" y="34501"/>
                  </a:lnTo>
                  <a:lnTo>
                    <a:pt x="938" y="36376"/>
                  </a:lnTo>
                  <a:lnTo>
                    <a:pt x="1876" y="37876"/>
                  </a:lnTo>
                  <a:lnTo>
                    <a:pt x="2813" y="39001"/>
                  </a:lnTo>
                  <a:lnTo>
                    <a:pt x="4313" y="39938"/>
                  </a:lnTo>
                  <a:lnTo>
                    <a:pt x="5813" y="40313"/>
                  </a:lnTo>
                  <a:lnTo>
                    <a:pt x="7688" y="40501"/>
                  </a:lnTo>
                  <a:lnTo>
                    <a:pt x="9001" y="40501"/>
                  </a:lnTo>
                  <a:lnTo>
                    <a:pt x="10313" y="40126"/>
                  </a:lnTo>
                  <a:lnTo>
                    <a:pt x="11626" y="39751"/>
                  </a:lnTo>
                  <a:lnTo>
                    <a:pt x="12751" y="39188"/>
                  </a:lnTo>
                  <a:lnTo>
                    <a:pt x="13688" y="38251"/>
                  </a:lnTo>
                  <a:lnTo>
                    <a:pt x="14626" y="37313"/>
                  </a:lnTo>
                  <a:lnTo>
                    <a:pt x="15563" y="36188"/>
                  </a:lnTo>
                  <a:lnTo>
                    <a:pt x="16313" y="34876"/>
                  </a:lnTo>
                  <a:lnTo>
                    <a:pt x="16501" y="34876"/>
                  </a:lnTo>
                  <a:lnTo>
                    <a:pt x="17251" y="39938"/>
                  </a:lnTo>
                  <a:lnTo>
                    <a:pt x="24376" y="39938"/>
                  </a:lnTo>
                  <a:lnTo>
                    <a:pt x="24376" y="1"/>
                  </a:lnTo>
                  <a:lnTo>
                    <a:pt x="15376" y="1"/>
                  </a:lnTo>
                  <a:lnTo>
                    <a:pt x="15376" y="31688"/>
                  </a:lnTo>
                  <a:lnTo>
                    <a:pt x="14626" y="32626"/>
                  </a:lnTo>
                  <a:lnTo>
                    <a:pt x="13688" y="33376"/>
                  </a:lnTo>
                  <a:lnTo>
                    <a:pt x="12563" y="33938"/>
                  </a:lnTo>
                  <a:lnTo>
                    <a:pt x="11438" y="34126"/>
                  </a:lnTo>
                  <a:lnTo>
                    <a:pt x="10876" y="34126"/>
                  </a:lnTo>
                  <a:lnTo>
                    <a:pt x="10313" y="33938"/>
                  </a:lnTo>
                  <a:lnTo>
                    <a:pt x="9938" y="33563"/>
                  </a:lnTo>
                  <a:lnTo>
                    <a:pt x="9563" y="33001"/>
                  </a:lnTo>
                  <a:lnTo>
                    <a:pt x="9188" y="32438"/>
                  </a:lnTo>
                  <a:lnTo>
                    <a:pt x="9001" y="31501"/>
                  </a:lnTo>
                  <a:lnTo>
                    <a:pt x="9001" y="29251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12c291cfaa7_0_1052"/>
            <p:cNvSpPr/>
            <p:nvPr/>
          </p:nvSpPr>
          <p:spPr>
            <a:xfrm>
              <a:off x="4714675" y="2173125"/>
              <a:ext cx="665650" cy="1368750"/>
            </a:xfrm>
            <a:custGeom>
              <a:avLst/>
              <a:gdLst/>
              <a:ahLst/>
              <a:cxnLst/>
              <a:rect l="l" t="t" r="r" b="b"/>
              <a:pathLst>
                <a:path w="26626" h="54750" extrusionOk="0">
                  <a:moveTo>
                    <a:pt x="1" y="0"/>
                  </a:moveTo>
                  <a:lnTo>
                    <a:pt x="1" y="7313"/>
                  </a:lnTo>
                  <a:lnTo>
                    <a:pt x="8813" y="7313"/>
                  </a:lnTo>
                  <a:lnTo>
                    <a:pt x="8813" y="54750"/>
                  </a:lnTo>
                  <a:lnTo>
                    <a:pt x="17626" y="54750"/>
                  </a:lnTo>
                  <a:lnTo>
                    <a:pt x="17626" y="7313"/>
                  </a:lnTo>
                  <a:lnTo>
                    <a:pt x="26626" y="7313"/>
                  </a:lnTo>
                  <a:lnTo>
                    <a:pt x="26626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12c291cfaa7_0_1052"/>
            <p:cNvSpPr/>
            <p:nvPr/>
          </p:nvSpPr>
          <p:spPr>
            <a:xfrm>
              <a:off x="6060000" y="2121550"/>
              <a:ext cx="628125" cy="1434400"/>
            </a:xfrm>
            <a:custGeom>
              <a:avLst/>
              <a:gdLst/>
              <a:ahLst/>
              <a:cxnLst/>
              <a:rect l="l" t="t" r="r" b="b"/>
              <a:pathLst>
                <a:path w="25125" h="57376" extrusionOk="0">
                  <a:moveTo>
                    <a:pt x="12563" y="22313"/>
                  </a:moveTo>
                  <a:lnTo>
                    <a:pt x="13125" y="22501"/>
                  </a:lnTo>
                  <a:lnTo>
                    <a:pt x="13688" y="22688"/>
                  </a:lnTo>
                  <a:lnTo>
                    <a:pt x="14250" y="23063"/>
                  </a:lnTo>
                  <a:lnTo>
                    <a:pt x="14625" y="23438"/>
                  </a:lnTo>
                  <a:lnTo>
                    <a:pt x="15000" y="24188"/>
                  </a:lnTo>
                  <a:lnTo>
                    <a:pt x="15375" y="24938"/>
                  </a:lnTo>
                  <a:lnTo>
                    <a:pt x="15750" y="27001"/>
                  </a:lnTo>
                  <a:lnTo>
                    <a:pt x="15938" y="30188"/>
                  </a:lnTo>
                  <a:lnTo>
                    <a:pt x="15938" y="34313"/>
                  </a:lnTo>
                  <a:lnTo>
                    <a:pt x="15938" y="39376"/>
                  </a:lnTo>
                  <a:lnTo>
                    <a:pt x="15938" y="43313"/>
                  </a:lnTo>
                  <a:lnTo>
                    <a:pt x="15750" y="46313"/>
                  </a:lnTo>
                  <a:lnTo>
                    <a:pt x="15188" y="48376"/>
                  </a:lnTo>
                  <a:lnTo>
                    <a:pt x="14813" y="49126"/>
                  </a:lnTo>
                  <a:lnTo>
                    <a:pt x="14438" y="49876"/>
                  </a:lnTo>
                  <a:lnTo>
                    <a:pt x="14063" y="50251"/>
                  </a:lnTo>
                  <a:lnTo>
                    <a:pt x="13500" y="50626"/>
                  </a:lnTo>
                  <a:lnTo>
                    <a:pt x="12938" y="50813"/>
                  </a:lnTo>
                  <a:lnTo>
                    <a:pt x="11063" y="50813"/>
                  </a:lnTo>
                  <a:lnTo>
                    <a:pt x="10125" y="50251"/>
                  </a:lnTo>
                  <a:lnTo>
                    <a:pt x="9188" y="49688"/>
                  </a:lnTo>
                  <a:lnTo>
                    <a:pt x="8625" y="48751"/>
                  </a:lnTo>
                  <a:lnTo>
                    <a:pt x="8625" y="26063"/>
                  </a:lnTo>
                  <a:lnTo>
                    <a:pt x="9188" y="24563"/>
                  </a:lnTo>
                  <a:lnTo>
                    <a:pt x="10125" y="23438"/>
                  </a:lnTo>
                  <a:lnTo>
                    <a:pt x="10688" y="23063"/>
                  </a:lnTo>
                  <a:lnTo>
                    <a:pt x="11250" y="22688"/>
                  </a:lnTo>
                  <a:lnTo>
                    <a:pt x="12000" y="22501"/>
                  </a:lnTo>
                  <a:lnTo>
                    <a:pt x="12563" y="22313"/>
                  </a:lnTo>
                  <a:close/>
                  <a:moveTo>
                    <a:pt x="0" y="1"/>
                  </a:moveTo>
                  <a:lnTo>
                    <a:pt x="0" y="56813"/>
                  </a:lnTo>
                  <a:lnTo>
                    <a:pt x="7313" y="56813"/>
                  </a:lnTo>
                  <a:lnTo>
                    <a:pt x="8250" y="52876"/>
                  </a:lnTo>
                  <a:lnTo>
                    <a:pt x="8438" y="52876"/>
                  </a:lnTo>
                  <a:lnTo>
                    <a:pt x="9000" y="53813"/>
                  </a:lnTo>
                  <a:lnTo>
                    <a:pt x="9750" y="54751"/>
                  </a:lnTo>
                  <a:lnTo>
                    <a:pt x="10688" y="55501"/>
                  </a:lnTo>
                  <a:lnTo>
                    <a:pt x="11625" y="56063"/>
                  </a:lnTo>
                  <a:lnTo>
                    <a:pt x="12563" y="56626"/>
                  </a:lnTo>
                  <a:lnTo>
                    <a:pt x="13875" y="57001"/>
                  </a:lnTo>
                  <a:lnTo>
                    <a:pt x="15000" y="57188"/>
                  </a:lnTo>
                  <a:lnTo>
                    <a:pt x="16125" y="57376"/>
                  </a:lnTo>
                  <a:lnTo>
                    <a:pt x="17250" y="57188"/>
                  </a:lnTo>
                  <a:lnTo>
                    <a:pt x="18375" y="57001"/>
                  </a:lnTo>
                  <a:lnTo>
                    <a:pt x="19313" y="56813"/>
                  </a:lnTo>
                  <a:lnTo>
                    <a:pt x="20250" y="56251"/>
                  </a:lnTo>
                  <a:lnTo>
                    <a:pt x="21000" y="55688"/>
                  </a:lnTo>
                  <a:lnTo>
                    <a:pt x="21750" y="54938"/>
                  </a:lnTo>
                  <a:lnTo>
                    <a:pt x="22313" y="54188"/>
                  </a:lnTo>
                  <a:lnTo>
                    <a:pt x="22875" y="53063"/>
                  </a:lnTo>
                  <a:lnTo>
                    <a:pt x="23438" y="51938"/>
                  </a:lnTo>
                  <a:lnTo>
                    <a:pt x="23813" y="50626"/>
                  </a:lnTo>
                  <a:lnTo>
                    <a:pt x="24563" y="47813"/>
                  </a:lnTo>
                  <a:lnTo>
                    <a:pt x="24938" y="44063"/>
                  </a:lnTo>
                  <a:lnTo>
                    <a:pt x="25125" y="39938"/>
                  </a:lnTo>
                  <a:lnTo>
                    <a:pt x="25125" y="33751"/>
                  </a:lnTo>
                  <a:lnTo>
                    <a:pt x="24938" y="30563"/>
                  </a:lnTo>
                  <a:lnTo>
                    <a:pt x="24938" y="27751"/>
                  </a:lnTo>
                  <a:lnTo>
                    <a:pt x="24563" y="25313"/>
                  </a:lnTo>
                  <a:lnTo>
                    <a:pt x="24188" y="23251"/>
                  </a:lnTo>
                  <a:lnTo>
                    <a:pt x="23813" y="21376"/>
                  </a:lnTo>
                  <a:lnTo>
                    <a:pt x="23250" y="19876"/>
                  </a:lnTo>
                  <a:lnTo>
                    <a:pt x="22500" y="18751"/>
                  </a:lnTo>
                  <a:lnTo>
                    <a:pt x="21563" y="17626"/>
                  </a:lnTo>
                  <a:lnTo>
                    <a:pt x="20625" y="16876"/>
                  </a:lnTo>
                  <a:lnTo>
                    <a:pt x="19500" y="16501"/>
                  </a:lnTo>
                  <a:lnTo>
                    <a:pt x="18188" y="16126"/>
                  </a:lnTo>
                  <a:lnTo>
                    <a:pt x="16688" y="15938"/>
                  </a:lnTo>
                  <a:lnTo>
                    <a:pt x="15375" y="16126"/>
                  </a:lnTo>
                  <a:lnTo>
                    <a:pt x="14250" y="16313"/>
                  </a:lnTo>
                  <a:lnTo>
                    <a:pt x="13125" y="16876"/>
                  </a:lnTo>
                  <a:lnTo>
                    <a:pt x="12000" y="17438"/>
                  </a:lnTo>
                  <a:lnTo>
                    <a:pt x="10875" y="18188"/>
                  </a:lnTo>
                  <a:lnTo>
                    <a:pt x="10125" y="18938"/>
                  </a:lnTo>
                  <a:lnTo>
                    <a:pt x="9375" y="20063"/>
                  </a:lnTo>
                  <a:lnTo>
                    <a:pt x="8625" y="21001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50" name="Google Shape;150;g12c291cfaa7_0_1052"/>
          <p:cNvCxnSpPr/>
          <p:nvPr/>
        </p:nvCxnSpPr>
        <p:spPr>
          <a:xfrm>
            <a:off x="8239300" y="4803550"/>
            <a:ext cx="0" cy="1263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3163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NX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28F25F-B06B-46B7-8095-A4FB3FA4F94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3777"/>
            <a:ext cx="9144000" cy="1504445"/>
          </a:xfrm>
        </p:spPr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6736"/>
            <a:ext cx="9144000" cy="559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cap="none" baseline="0">
                <a:solidFill>
                  <a:srgbClr val="00A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FF535-1A62-42D9-979F-C15948E64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2741921" y="4377116"/>
            <a:ext cx="1554480" cy="525045"/>
          </a:xfrm>
          <a:prstGeom prst="rect">
            <a:avLst/>
          </a:prstGeom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07DDF73E-CCB1-4B63-AE61-E6496842F067}"/>
              </a:ext>
            </a:extLst>
          </p:cNvPr>
          <p:cNvSpPr/>
          <p:nvPr userDrawn="1"/>
        </p:nvSpPr>
        <p:spPr>
          <a:xfrm>
            <a:off x="4437058" y="4502479"/>
            <a:ext cx="274320" cy="27432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D85A8-1EC2-4A46-95CD-85A046BB8C8D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306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crease Awareness (Red)">
  <p:cSld name="Increase Awareness (Red)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c291cfaa7_0_1070"/>
          <p:cNvSpPr txBox="1"/>
          <p:nvPr/>
        </p:nvSpPr>
        <p:spPr>
          <a:xfrm>
            <a:off x="7852708" y="218775"/>
            <a:ext cx="1152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AEB3B7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 b="0" i="0" u="none" strike="noStrike" cap="none">
              <a:solidFill>
                <a:srgbClr val="AEB3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g12c291cfaa7_0_1070"/>
          <p:cNvSpPr/>
          <p:nvPr/>
        </p:nvSpPr>
        <p:spPr>
          <a:xfrm>
            <a:off x="0" y="190050"/>
            <a:ext cx="46800" cy="4763400"/>
          </a:xfrm>
          <a:prstGeom prst="rect">
            <a:avLst/>
          </a:prstGeom>
          <a:solidFill>
            <a:srgbClr val="E94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12c291cfaa7_0_1070"/>
          <p:cNvSpPr txBox="1">
            <a:spLocks noGrp="1"/>
          </p:cNvSpPr>
          <p:nvPr>
            <p:ph type="title"/>
          </p:nvPr>
        </p:nvSpPr>
        <p:spPr>
          <a:xfrm>
            <a:off x="333875" y="685600"/>
            <a:ext cx="57879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g12c291cfaa7_0_1070"/>
          <p:cNvGrpSpPr/>
          <p:nvPr/>
        </p:nvGrpSpPr>
        <p:grpSpPr>
          <a:xfrm>
            <a:off x="457197" y="255793"/>
            <a:ext cx="420491" cy="137010"/>
            <a:chOff x="0" y="0"/>
            <a:chExt cx="2077525" cy="676925"/>
          </a:xfrm>
        </p:grpSpPr>
        <p:sp>
          <p:nvSpPr>
            <p:cNvPr id="156" name="Google Shape;156;g12c291cfaa7_0_1070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12c291cfaa7_0_1070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12c291cfaa7_0_1070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12c291cfaa7_0_1070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12c291cfaa7_0_1070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12c291cfaa7_0_1070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g12c291cfaa7_0_1070"/>
          <p:cNvSpPr txBox="1">
            <a:spLocks noGrp="1"/>
          </p:cNvSpPr>
          <p:nvPr>
            <p:ph type="body" idx="1"/>
          </p:nvPr>
        </p:nvSpPr>
        <p:spPr>
          <a:xfrm>
            <a:off x="379675" y="1657750"/>
            <a:ext cx="38007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None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•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–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o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•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•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•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•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Roboto Light"/>
              <a:buChar char="•"/>
              <a:defRPr sz="110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83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orient="horz" pos="770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">
  <p:cSld name="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c291cfaa7_0_1082"/>
          <p:cNvSpPr txBox="1">
            <a:spLocks noGrp="1"/>
          </p:cNvSpPr>
          <p:nvPr>
            <p:ph type="title"/>
          </p:nvPr>
        </p:nvSpPr>
        <p:spPr>
          <a:xfrm>
            <a:off x="344501" y="2643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65" name="Google Shape;165;g12c291cfaa7_0_1082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166" name="Google Shape;166;g12c291cfaa7_0_1082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12c291cfaa7_0_1082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12c291cfaa7_0_1082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12c291cfaa7_0_1082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12c291cfaa7_0_1082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12c291cfaa7_0_1082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g12c291cfaa7_0_1082"/>
          <p:cNvSpPr txBox="1"/>
          <p:nvPr/>
        </p:nvSpPr>
        <p:spPr>
          <a:xfrm>
            <a:off x="7895576" y="218775"/>
            <a:ext cx="1152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 b="0" i="0" u="none" strike="noStrike" cap="none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3" name="Google Shape;173;g12c291cfaa7_0_1082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174" name="Google Shape;174;g12c291cfaa7_0_1082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12c291cfaa7_0_1082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12c291cfaa7_0_1082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12c291cfaa7_0_1082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12c291cfaa7_0_1082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12c291cfaa7_0_1082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g12c291cfaa7_0_1082"/>
          <p:cNvPicPr preferRelativeResize="0"/>
          <p:nvPr/>
        </p:nvPicPr>
        <p:blipFill rotWithShape="1">
          <a:blip r:embed="rId2">
            <a:alphaModFix/>
          </a:blip>
          <a:srcRect l="5522" t="31579" r="65642" b="31574"/>
          <a:stretch/>
        </p:blipFill>
        <p:spPr>
          <a:xfrm>
            <a:off x="272675" y="4822029"/>
            <a:ext cx="165699" cy="11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2c291cfaa7_0_1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947" y="4796030"/>
            <a:ext cx="165708" cy="16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673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internal">
  <p:cSld name=" internal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c291cfaa7_0_1101"/>
          <p:cNvSpPr txBox="1">
            <a:spLocks noGrp="1"/>
          </p:cNvSpPr>
          <p:nvPr>
            <p:ph type="title"/>
          </p:nvPr>
        </p:nvSpPr>
        <p:spPr>
          <a:xfrm>
            <a:off x="344501" y="2643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84" name="Google Shape;184;g12c291cfaa7_0_1101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185" name="Google Shape;185;g12c291cfaa7_0_110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12c291cfaa7_0_110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g12c291cfaa7_0_110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g12c291cfaa7_0_110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12c291cfaa7_0_110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12c291cfaa7_0_110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g12c291cfaa7_0_1101"/>
          <p:cNvSpPr txBox="1"/>
          <p:nvPr/>
        </p:nvSpPr>
        <p:spPr>
          <a:xfrm>
            <a:off x="7895576" y="218775"/>
            <a:ext cx="1152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 b="0" i="0" u="none" strike="noStrike" cap="none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2" name="Google Shape;192;g12c291cfaa7_0_1101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193" name="Google Shape;193;g12c291cfaa7_0_110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g12c291cfaa7_0_110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12c291cfaa7_0_110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12c291cfaa7_0_110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12c291cfaa7_0_110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12c291cfaa7_0_110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" name="Google Shape;199;g12c291cfaa7_0_1101"/>
          <p:cNvPicPr preferRelativeResize="0"/>
          <p:nvPr/>
        </p:nvPicPr>
        <p:blipFill rotWithShape="1">
          <a:blip r:embed="rId2">
            <a:alphaModFix/>
          </a:blip>
          <a:srcRect l="5522" t="31579" r="65642" b="31574"/>
          <a:stretch/>
        </p:blipFill>
        <p:spPr>
          <a:xfrm>
            <a:off x="272675" y="4822029"/>
            <a:ext cx="165699" cy="11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2c291cfaa7_0_1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947" y="4796030"/>
            <a:ext cx="165708" cy="16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273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ive Online Sales 2">
  <p:cSld name="Drive Online Sales 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g12c291cfaa7_0_1120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203" name="Google Shape;203;g12c291cfaa7_0_1120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g12c291cfaa7_0_1120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g12c291cfaa7_0_1120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12c291cfaa7_0_1120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12c291cfaa7_0_1120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g12c291cfaa7_0_1120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g12c291cfaa7_0_1120"/>
          <p:cNvSpPr txBox="1"/>
          <p:nvPr/>
        </p:nvSpPr>
        <p:spPr>
          <a:xfrm>
            <a:off x="7895576" y="218775"/>
            <a:ext cx="1152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 b="0" i="0" u="none" strike="noStrike" cap="none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10" name="Google Shape;210;g12c291cfaa7_0_1120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211" name="Google Shape;211;g12c291cfaa7_0_1120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g12c291cfaa7_0_1120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g12c291cfaa7_0_1120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g12c291cfaa7_0_1120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12c291cfaa7_0_1120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g12c291cfaa7_0_1120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g12c291cfaa7_0_1120"/>
          <p:cNvSpPr txBox="1">
            <a:spLocks noGrp="1"/>
          </p:cNvSpPr>
          <p:nvPr>
            <p:ph type="title"/>
          </p:nvPr>
        </p:nvSpPr>
        <p:spPr>
          <a:xfrm>
            <a:off x="344501" y="2643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36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62"/>
          <p:cNvSpPr txBox="1">
            <a:spLocks noGrp="1"/>
          </p:cNvSpPr>
          <p:nvPr>
            <p:ph type="body" idx="1"/>
          </p:nvPr>
        </p:nvSpPr>
        <p:spPr>
          <a:xfrm>
            <a:off x="0" y="954157"/>
            <a:ext cx="9144000" cy="377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4" name="Google Shape;594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2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sp>
        <p:nvSpPr>
          <p:cNvPr id="597" name="Google Shape;597;p62"/>
          <p:cNvSpPr txBox="1">
            <a:spLocks noGrp="1"/>
          </p:cNvSpPr>
          <p:nvPr>
            <p:ph type="body" idx="2"/>
          </p:nvPr>
        </p:nvSpPr>
        <p:spPr>
          <a:xfrm>
            <a:off x="0" y="538063"/>
            <a:ext cx="91440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7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3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61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, Right Content, Image">
  <p:cSld name="Left Title, Right Content, Image">
    <p:bg>
      <p:bgPr>
        <a:solidFill>
          <a:schemeClr val="dk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4"/>
          <p:cNvSpPr/>
          <p:nvPr/>
        </p:nvSpPr>
        <p:spPr>
          <a:xfrm>
            <a:off x="3200401" y="0"/>
            <a:ext cx="594359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4"/>
          <p:cNvSpPr/>
          <p:nvPr/>
        </p:nvSpPr>
        <p:spPr>
          <a:xfrm>
            <a:off x="3200402" y="0"/>
            <a:ext cx="594359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4"/>
          <p:cNvSpPr/>
          <p:nvPr/>
        </p:nvSpPr>
        <p:spPr>
          <a:xfrm>
            <a:off x="1" y="0"/>
            <a:ext cx="3200401" cy="5143500"/>
          </a:xfrm>
          <a:prstGeom prst="rect">
            <a:avLst/>
          </a:prstGeom>
          <a:solidFill>
            <a:srgbClr val="151D24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4"/>
          <p:cNvSpPr txBox="1">
            <a:spLocks noGrp="1"/>
          </p:cNvSpPr>
          <p:nvPr>
            <p:ph type="title"/>
          </p:nvPr>
        </p:nvSpPr>
        <p:spPr>
          <a:xfrm>
            <a:off x="1" y="891251"/>
            <a:ext cx="3200400" cy="336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7" name="Google Shape;607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4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609" name="Google Shape;609;p64"/>
          <p:cNvPicPr preferRelativeResize="0"/>
          <p:nvPr/>
        </p:nvPicPr>
        <p:blipFill rotWithShape="1">
          <a:blip r:embed="rId3">
            <a:alphaModFix/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4"/>
          <p:cNvSpPr txBox="1">
            <a:spLocks noGrp="1"/>
          </p:cNvSpPr>
          <p:nvPr>
            <p:ph type="body" idx="1"/>
          </p:nvPr>
        </p:nvSpPr>
        <p:spPr>
          <a:xfrm>
            <a:off x="3507129" y="0"/>
            <a:ext cx="5496906" cy="51435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8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 Title, Right Content, No Image" type="obj">
  <p:cSld name="1_Left Title, Right Content, No Image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8"/>
          <p:cNvSpPr/>
          <p:nvPr/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8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151D24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8"/>
          <p:cNvSpPr txBox="1">
            <a:spLocks noGrp="1"/>
          </p:cNvSpPr>
          <p:nvPr>
            <p:ph type="title"/>
          </p:nvPr>
        </p:nvSpPr>
        <p:spPr>
          <a:xfrm>
            <a:off x="349405" y="621443"/>
            <a:ext cx="3888058" cy="387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68"/>
          <p:cNvSpPr txBox="1">
            <a:spLocks noGrp="1"/>
          </p:cNvSpPr>
          <p:nvPr>
            <p:ph type="body" idx="1"/>
          </p:nvPr>
        </p:nvSpPr>
        <p:spPr>
          <a:xfrm>
            <a:off x="5086611" y="621443"/>
            <a:ext cx="3613507" cy="38795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6" name="Google Shape;616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8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618" name="Google Shape;618;p68"/>
          <p:cNvPicPr preferRelativeResize="0"/>
          <p:nvPr/>
        </p:nvPicPr>
        <p:blipFill rotWithShape="1">
          <a:blip r:embed="rId3">
            <a:alphaModFix/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0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NX Logo Only" type="title">
  <p:cSld name="Title Slide NX Logo Only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9"/>
          <p:cNvSpPr txBox="1"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69"/>
          <p:cNvSpPr txBox="1"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22" name="Google Shape;622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55601" y="4136720"/>
            <a:ext cx="1902249" cy="5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9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694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X Logo Only">
  <p:cSld name="1_Title Slide NX Logo Only">
    <p:bg>
      <p:bgPr>
        <a:solidFill>
          <a:schemeClr val="dk1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70"/>
          <p:cNvSpPr txBox="1"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70"/>
          <p:cNvSpPr txBox="1"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8" name="Google Shape;628;p70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629" name="Google Shape;629;p70"/>
          <p:cNvPicPr preferRelativeResize="0"/>
          <p:nvPr/>
        </p:nvPicPr>
        <p:blipFill rotWithShape="1">
          <a:blip r:embed="rId2">
            <a:alphaModFix/>
          </a:blip>
          <a:srcRect l="1899" r="2315"/>
          <a:stretch/>
        </p:blipFill>
        <p:spPr>
          <a:xfrm>
            <a:off x="3655598" y="4101207"/>
            <a:ext cx="1901952" cy="64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0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857250" indent="-171450">
              <a:buSzPct val="100000"/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52934-34D2-4B26-B08D-15110EE0E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960"/>
            <a:ext cx="914400" cy="26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2CF2A-9486-45E4-B60B-065E2BAD47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9AAF8-1448-45A2-9671-A72A4A624ACC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736CB5-7CD8-401A-B79A-4F6F0CD0E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8063"/>
            <a:ext cx="9144000" cy="256032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A3FF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NX + Client Logo">
  <p:cSld name="Title Slide NX + Client Logo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1"/>
          <p:cNvSpPr txBox="1"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71"/>
          <p:cNvSpPr txBox="1"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33" name="Google Shape;633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1922" y="4411039"/>
            <a:ext cx="1555759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71"/>
          <p:cNvSpPr/>
          <p:nvPr/>
        </p:nvSpPr>
        <p:spPr>
          <a:xfrm>
            <a:off x="4437058" y="4502479"/>
            <a:ext cx="274320" cy="27432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1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835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X + Client Logo">
  <p:cSld name="1_Title Slide NX + Client Logo">
    <p:bg>
      <p:bgPr>
        <a:solidFill>
          <a:schemeClr val="dk1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72"/>
          <p:cNvSpPr txBox="1">
            <a:spLocks noGrp="1"/>
          </p:cNvSpPr>
          <p:nvPr>
            <p:ph type="ctrTitle"/>
          </p:nvPr>
        </p:nvSpPr>
        <p:spPr>
          <a:xfrm>
            <a:off x="0" y="1483778"/>
            <a:ext cx="9144000" cy="150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72"/>
          <p:cNvSpPr txBox="1">
            <a:spLocks noGrp="1"/>
          </p:cNvSpPr>
          <p:nvPr>
            <p:ph type="subTitle" idx="1"/>
          </p:nvPr>
        </p:nvSpPr>
        <p:spPr>
          <a:xfrm>
            <a:off x="0" y="3046737"/>
            <a:ext cx="9144000" cy="55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40" name="Google Shape;640;p72"/>
          <p:cNvPicPr preferRelativeResize="0"/>
          <p:nvPr/>
        </p:nvPicPr>
        <p:blipFill rotWithShape="1">
          <a:blip r:embed="rId2">
            <a:alphaModFix/>
          </a:blip>
          <a:srcRect l="1899" r="2315"/>
          <a:stretch/>
        </p:blipFill>
        <p:spPr>
          <a:xfrm>
            <a:off x="2741921" y="4377117"/>
            <a:ext cx="1554480" cy="52504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72"/>
          <p:cNvSpPr/>
          <p:nvPr/>
        </p:nvSpPr>
        <p:spPr>
          <a:xfrm>
            <a:off x="4437058" y="4502479"/>
            <a:ext cx="274320" cy="27432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72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285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, Right Content, No Image">
  <p:cSld name="Left Title, Right Content, No Image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3"/>
          <p:cNvSpPr/>
          <p:nvPr/>
        </p:nvSpPr>
        <p:spPr>
          <a:xfrm>
            <a:off x="1" y="0"/>
            <a:ext cx="3200401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07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73"/>
          <p:cNvSpPr txBox="1">
            <a:spLocks noGrp="1"/>
          </p:cNvSpPr>
          <p:nvPr>
            <p:ph type="title"/>
          </p:nvPr>
        </p:nvSpPr>
        <p:spPr>
          <a:xfrm>
            <a:off x="1" y="891251"/>
            <a:ext cx="3200400" cy="336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7" name="Google Shape;64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3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sp>
        <p:nvSpPr>
          <p:cNvPr id="649" name="Google Shape;649;p73"/>
          <p:cNvSpPr txBox="1">
            <a:spLocks noGrp="1"/>
          </p:cNvSpPr>
          <p:nvPr>
            <p:ph type="body" idx="1"/>
          </p:nvPr>
        </p:nvSpPr>
        <p:spPr>
          <a:xfrm>
            <a:off x="3507129" y="0"/>
            <a:ext cx="5496906" cy="51435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0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eft Title, Right Content, No Image">
  <p:cSld name="3_Left Title, Right Content, No Image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4"/>
          <p:cNvSpPr/>
          <p:nvPr/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74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sp>
        <p:nvSpPr>
          <p:cNvPr id="655" name="Google Shape;655;p74"/>
          <p:cNvSpPr txBox="1">
            <a:spLocks noGrp="1"/>
          </p:cNvSpPr>
          <p:nvPr>
            <p:ph type="body" idx="1"/>
          </p:nvPr>
        </p:nvSpPr>
        <p:spPr>
          <a:xfrm>
            <a:off x="5077733" y="621443"/>
            <a:ext cx="3613507" cy="38795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6" name="Google Shape;65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07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74"/>
          <p:cNvSpPr txBox="1">
            <a:spLocks noGrp="1"/>
          </p:cNvSpPr>
          <p:nvPr>
            <p:ph type="title"/>
          </p:nvPr>
        </p:nvSpPr>
        <p:spPr>
          <a:xfrm>
            <a:off x="349405" y="621443"/>
            <a:ext cx="3888058" cy="387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5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151D24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75"/>
          <p:cNvSpPr txBox="1">
            <a:spLocks noGrp="1"/>
          </p:cNvSpPr>
          <p:nvPr>
            <p:ph type="body" idx="1"/>
          </p:nvPr>
        </p:nvSpPr>
        <p:spPr>
          <a:xfrm>
            <a:off x="4572000" y="1620900"/>
            <a:ext cx="4432032" cy="29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Century Gothic"/>
              <a:buChar char="–"/>
              <a:defRPr sz="1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Font typeface="Courier New"/>
              <a:buChar char="o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75"/>
          <p:cNvSpPr txBox="1"/>
          <p:nvPr/>
        </p:nvSpPr>
        <p:spPr>
          <a:xfrm>
            <a:off x="4571998" y="0"/>
            <a:ext cx="4572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800"/>
          </a:p>
        </p:txBody>
      </p:sp>
      <p:pic>
        <p:nvPicPr>
          <p:cNvPr id="662" name="Google Shape;662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75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664" name="Google Shape;664;p75"/>
          <p:cNvPicPr preferRelativeResize="0"/>
          <p:nvPr/>
        </p:nvPicPr>
        <p:blipFill rotWithShape="1">
          <a:blip r:embed="rId3">
            <a:alphaModFix/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4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genda Alternative">
  <p:cSld name="1_Agenda Alternative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6"/>
          <p:cNvSpPr txBox="1">
            <a:spLocks noGrp="1"/>
          </p:cNvSpPr>
          <p:nvPr>
            <p:ph type="body" idx="1"/>
          </p:nvPr>
        </p:nvSpPr>
        <p:spPr>
          <a:xfrm>
            <a:off x="139970" y="1620900"/>
            <a:ext cx="8864062" cy="29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Century Gothic"/>
              <a:buChar char="–"/>
              <a:defRPr sz="1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Font typeface="Courier New"/>
              <a:buChar char="o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p76"/>
          <p:cNvSpPr txBox="1"/>
          <p:nvPr/>
        </p:nvSpPr>
        <p:spPr>
          <a:xfrm>
            <a:off x="0" y="0"/>
            <a:ext cx="914399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800"/>
          </a:p>
        </p:txBody>
      </p:sp>
      <p:pic>
        <p:nvPicPr>
          <p:cNvPr id="668" name="Google Shape;668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6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670" name="Google Shape;670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8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7"/>
          <p:cNvSpPr txBox="1">
            <a:spLocks noGrp="1"/>
          </p:cNvSpPr>
          <p:nvPr>
            <p:ph type="body" idx="1"/>
          </p:nvPr>
        </p:nvSpPr>
        <p:spPr>
          <a:xfrm>
            <a:off x="0" y="944880"/>
            <a:ext cx="4514850" cy="378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3" name="Google Shape;673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77"/>
          <p:cNvSpPr txBox="1">
            <a:spLocks noGrp="1"/>
          </p:cNvSpPr>
          <p:nvPr>
            <p:ph type="body" idx="2"/>
          </p:nvPr>
        </p:nvSpPr>
        <p:spPr>
          <a:xfrm>
            <a:off x="4629152" y="944880"/>
            <a:ext cx="4514850" cy="378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5" name="Google Shape;67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7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cxnSp>
        <p:nvCxnSpPr>
          <p:cNvPr id="677" name="Google Shape;677;p77"/>
          <p:cNvCxnSpPr/>
          <p:nvPr/>
        </p:nvCxnSpPr>
        <p:spPr>
          <a:xfrm>
            <a:off x="4572000" y="944880"/>
            <a:ext cx="0" cy="3789680"/>
          </a:xfrm>
          <a:prstGeom prst="straightConnector1">
            <a:avLst/>
          </a:prstGeom>
          <a:noFill/>
          <a:ln w="158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8" name="Google Shape;678;p77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77"/>
          <p:cNvSpPr txBox="1">
            <a:spLocks noGrp="1"/>
          </p:cNvSpPr>
          <p:nvPr>
            <p:ph type="body" idx="3"/>
          </p:nvPr>
        </p:nvSpPr>
        <p:spPr>
          <a:xfrm>
            <a:off x="0" y="538063"/>
            <a:ext cx="91440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or Big Point Dark">
  <p:cSld name="Transition or Big Point Dark">
    <p:bg>
      <p:bgPr>
        <a:solidFill>
          <a:schemeClr val="dk1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78"/>
          <p:cNvSpPr txBox="1">
            <a:spLocks noGrp="1"/>
          </p:cNvSpPr>
          <p:nvPr>
            <p:ph type="title"/>
          </p:nvPr>
        </p:nvSpPr>
        <p:spPr>
          <a:xfrm>
            <a:off x="0" y="1736204"/>
            <a:ext cx="9144000" cy="120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78"/>
          <p:cNvSpPr txBox="1"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84" name="Google Shape;684;p78"/>
          <p:cNvPicPr preferRelativeResize="0"/>
          <p:nvPr/>
        </p:nvPicPr>
        <p:blipFill rotWithShape="1">
          <a:blip r:embed="rId2">
            <a:alphaModFix/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78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318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or Big Point White">
  <p:cSld name="Transition or Big Point White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9"/>
          <p:cNvSpPr txBox="1">
            <a:spLocks noGrp="1"/>
          </p:cNvSpPr>
          <p:nvPr>
            <p:ph type="subTitle" idx="1"/>
          </p:nvPr>
        </p:nvSpPr>
        <p:spPr>
          <a:xfrm>
            <a:off x="0" y="2928771"/>
            <a:ext cx="9144000" cy="158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89" name="Google Shape;689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79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sp>
        <p:nvSpPr>
          <p:cNvPr id="692" name="Google Shape;692;p79"/>
          <p:cNvSpPr txBox="1">
            <a:spLocks noGrp="1"/>
          </p:cNvSpPr>
          <p:nvPr>
            <p:ph type="title"/>
          </p:nvPr>
        </p:nvSpPr>
        <p:spPr>
          <a:xfrm>
            <a:off x="0" y="1736204"/>
            <a:ext cx="9144000" cy="120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6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chemeClr val="dk1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2947" y="5266192"/>
            <a:ext cx="487363" cy="487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Google Shape;696;p80"/>
          <p:cNvGrpSpPr/>
          <p:nvPr/>
        </p:nvGrpSpPr>
        <p:grpSpPr>
          <a:xfrm>
            <a:off x="0" y="1723466"/>
            <a:ext cx="9144000" cy="1484498"/>
            <a:chOff x="0" y="1723466"/>
            <a:chExt cx="9144000" cy="1484498"/>
          </a:xfrm>
        </p:grpSpPr>
        <p:pic>
          <p:nvPicPr>
            <p:cNvPr id="697" name="Google Shape;697;p80"/>
            <p:cNvPicPr preferRelativeResize="0"/>
            <p:nvPr/>
          </p:nvPicPr>
          <p:blipFill rotWithShape="1">
            <a:blip r:embed="rId4">
              <a:alphaModFix/>
            </a:blip>
            <a:srcRect l="1899" r="2315"/>
            <a:stretch/>
          </p:blipFill>
          <p:spPr>
            <a:xfrm>
              <a:off x="3900668" y="2754462"/>
              <a:ext cx="1342664" cy="45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1723466"/>
              <a:ext cx="9144000" cy="11826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86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Right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91C0A0-1A4A-4889-B9DA-87CADD11AEE7}"/>
              </a:ext>
            </a:extLst>
          </p:cNvPr>
          <p:cNvSpPr/>
          <p:nvPr userDrawn="1"/>
        </p:nvSpPr>
        <p:spPr>
          <a:xfrm>
            <a:off x="3200401" y="0"/>
            <a:ext cx="59435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2E8D29-0278-4CA4-A3E6-0E26527CAAAE}"/>
              </a:ext>
            </a:extLst>
          </p:cNvPr>
          <p:cNvSpPr/>
          <p:nvPr userDrawn="1"/>
        </p:nvSpPr>
        <p:spPr>
          <a:xfrm>
            <a:off x="3200402" y="0"/>
            <a:ext cx="59435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0" y="0"/>
            <a:ext cx="3200401" cy="5143500"/>
          </a:xfrm>
          <a:prstGeom prst="rect">
            <a:avLst/>
          </a:prstGeom>
          <a:solidFill>
            <a:srgbClr val="151D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91251"/>
            <a:ext cx="3200400" cy="3368618"/>
          </a:xfrm>
          <a:noFill/>
        </p:spPr>
        <p:txBody>
          <a:bodyPr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4B5A5-8285-44B7-84D9-00578426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67CDD-74FC-47F1-BD40-A3C93A11B191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04CBB-4C6C-41C8-8D32-74C3FB095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3BC2E5-F3E1-486F-94AA-D4DBC5094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129" y="0"/>
            <a:ext cx="5496906" cy="5143500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4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81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701" name="Google Shape;701;p81"/>
          <p:cNvPicPr preferRelativeResize="0"/>
          <p:nvPr/>
        </p:nvPicPr>
        <p:blipFill rotWithShape="1">
          <a:blip r:embed="rId2">
            <a:alphaModFix/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2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range">
  <p:cSld name="Blank Orange">
    <p:bg>
      <p:bgPr>
        <a:solidFill>
          <a:srgbClr val="F5812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2"/>
          <p:cNvSpPr txBox="1"/>
          <p:nvPr/>
        </p:nvSpPr>
        <p:spPr>
          <a:xfrm>
            <a:off x="4023367" y="4976948"/>
            <a:ext cx="109728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800"/>
          </a:p>
        </p:txBody>
      </p:sp>
      <p:pic>
        <p:nvPicPr>
          <p:cNvPr id="705" name="Google Shape;705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782312"/>
            <a:ext cx="914400" cy="26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9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NX Logo Only" type="title">
  <p:cSld name="Title Slide NX Logo 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c291cfaa7_0_578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12c291cfaa7_0_578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30" name="Google Shape;230;g12c291cfaa7_0_5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55600" y="4136719"/>
            <a:ext cx="1902247" cy="5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2c291cfaa7_0_578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0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12c291cfaa7_0_6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2c291cfaa7_0_6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2c291cfaa7_0_682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c291cfaa7_0_598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12c291cfaa7_0_598"/>
          <p:cNvSpPr txBox="1">
            <a:spLocks noGrp="1"/>
          </p:cNvSpPr>
          <p:nvPr>
            <p:ph type="body" idx="1"/>
          </p:nvPr>
        </p:nvSpPr>
        <p:spPr>
          <a:xfrm>
            <a:off x="0" y="954156"/>
            <a:ext cx="9144000" cy="3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8" name="Google Shape;248;g12c291cfaa7_0_5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2c291cfaa7_0_5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12c291cfaa7_0_598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12c291cfaa7_0_598"/>
          <p:cNvSpPr txBox="1">
            <a:spLocks noGrp="1"/>
          </p:cNvSpPr>
          <p:nvPr>
            <p:ph type="body" idx="2"/>
          </p:nvPr>
        </p:nvSpPr>
        <p:spPr>
          <a:xfrm>
            <a:off x="0" y="538063"/>
            <a:ext cx="9144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2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or Big Point Dark">
  <p:cSld name="Transition or Big Point Dark">
    <p:bg>
      <p:bgPr>
        <a:solidFill>
          <a:schemeClr val="dk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c291cfaa7_0_60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2c291cfaa7_0_605"/>
          <p:cNvSpPr txBox="1">
            <a:spLocks noGrp="1"/>
          </p:cNvSpPr>
          <p:nvPr>
            <p:ph type="title"/>
          </p:nvPr>
        </p:nvSpPr>
        <p:spPr>
          <a:xfrm>
            <a:off x="0" y="1736203"/>
            <a:ext cx="9144000" cy="1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12c291cfaa7_0_605"/>
          <p:cNvSpPr txBox="1">
            <a:spLocks noGrp="1"/>
          </p:cNvSpPr>
          <p:nvPr>
            <p:ph type="subTitle" idx="1"/>
          </p:nvPr>
        </p:nvSpPr>
        <p:spPr>
          <a:xfrm>
            <a:off x="0" y="2928771"/>
            <a:ext cx="91440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56" name="Google Shape;256;g12c291cfaa7_0_605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139965" y="4779044"/>
            <a:ext cx="914398" cy="3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2c291cfaa7_0_6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2c291cfaa7_0_605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4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X Logo Only">
  <p:cSld name="1_Title Slide NX Logo Only">
    <p:bg>
      <p:bgPr>
        <a:solidFill>
          <a:schemeClr val="dk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c291cfaa7_0_6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12c291cfaa7_0_632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12c291cfaa7_0_632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9" name="Google Shape;269;g12c291cfaa7_0_632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12c291cfaa7_0_632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3655598" y="4101207"/>
            <a:ext cx="1901949" cy="642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7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NX + Client Logo">
  <p:cSld name="Title Slide NX + Client Logo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c291cfaa7_0_638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g12c291cfaa7_0_638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74" name="Google Shape;274;g12c291cfaa7_0_6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1921" y="4411039"/>
            <a:ext cx="1555758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12c291cfaa7_0_638"/>
          <p:cNvSpPr/>
          <p:nvPr/>
        </p:nvSpPr>
        <p:spPr>
          <a:xfrm>
            <a:off x="4437058" y="4502479"/>
            <a:ext cx="274200" cy="27420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2c291cfaa7_0_638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8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X + Client Logo">
  <p:cSld name="1_Title Slide NX + Client Logo">
    <p:bg>
      <p:bgPr>
        <a:solidFill>
          <a:schemeClr val="dk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c291cfaa7_0_6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2c291cfaa7_0_644"/>
          <p:cNvSpPr txBox="1">
            <a:spLocks noGrp="1"/>
          </p:cNvSpPr>
          <p:nvPr>
            <p:ph type="ctrTitle"/>
          </p:nvPr>
        </p:nvSpPr>
        <p:spPr>
          <a:xfrm>
            <a:off x="0" y="1483777"/>
            <a:ext cx="914400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12c291cfaa7_0_644"/>
          <p:cNvSpPr txBox="1">
            <a:spLocks noGrp="1"/>
          </p:cNvSpPr>
          <p:nvPr>
            <p:ph type="subTitle" idx="1"/>
          </p:nvPr>
        </p:nvSpPr>
        <p:spPr>
          <a:xfrm>
            <a:off x="0" y="3046736"/>
            <a:ext cx="91440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81" name="Google Shape;281;g12c291cfaa7_0_644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2741921" y="4377116"/>
            <a:ext cx="1554480" cy="52504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2c291cfaa7_0_644"/>
          <p:cNvSpPr/>
          <p:nvPr/>
        </p:nvSpPr>
        <p:spPr>
          <a:xfrm>
            <a:off x="4437058" y="4502479"/>
            <a:ext cx="274200" cy="274200"/>
          </a:xfrm>
          <a:prstGeom prst="plus">
            <a:avLst>
              <a:gd name="adj" fmla="val 38796"/>
            </a:avLst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12c291cfaa7_0_644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0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, Right Content, No Image">
  <p:cSld name="Left Title, Right Content, No Imag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c291cfaa7_0_651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2c291cfaa7_0_6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07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2c291cfaa7_0_651"/>
          <p:cNvSpPr txBox="1">
            <a:spLocks noGrp="1"/>
          </p:cNvSpPr>
          <p:nvPr>
            <p:ph type="title"/>
          </p:nvPr>
        </p:nvSpPr>
        <p:spPr>
          <a:xfrm>
            <a:off x="1" y="891251"/>
            <a:ext cx="3200400" cy="3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8" name="Google Shape;288;g12c291cfaa7_0_6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12c291cfaa7_0_651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12c291cfaa7_0_651"/>
          <p:cNvSpPr txBox="1">
            <a:spLocks noGrp="1"/>
          </p:cNvSpPr>
          <p:nvPr>
            <p:ph type="body" idx="1"/>
          </p:nvPr>
        </p:nvSpPr>
        <p:spPr>
          <a:xfrm>
            <a:off x="3507129" y="0"/>
            <a:ext cx="5496900" cy="51435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5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Right Conten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7B300F-1B60-4AA9-AF62-DF8180D59CBC}"/>
              </a:ext>
            </a:extLst>
          </p:cNvPr>
          <p:cNvSpPr/>
          <p:nvPr userDrawn="1"/>
        </p:nvSpPr>
        <p:spPr>
          <a:xfrm>
            <a:off x="0" y="0"/>
            <a:ext cx="3200401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259E1-93FD-4F9D-9217-DB8299C9C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" y="4803070"/>
            <a:ext cx="914400" cy="26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91251"/>
            <a:ext cx="3200400" cy="3368618"/>
          </a:xfrm>
          <a:noFill/>
        </p:spPr>
        <p:txBody>
          <a:bodyPr>
            <a:noAutofit/>
          </a:bodyPr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1C91A-428A-4D06-9445-1F28FF003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44" y="4616246"/>
            <a:ext cx="656302" cy="656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565D3-FE33-4AE9-8A58-2E1909D1C3E1}"/>
              </a:ext>
            </a:extLst>
          </p:cNvPr>
          <p:cNvSpPr txBox="1"/>
          <p:nvPr userDrawn="1"/>
        </p:nvSpPr>
        <p:spPr>
          <a:xfrm>
            <a:off x="4023367" y="4976947"/>
            <a:ext cx="1097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268AA3-8F3E-4157-8612-A55DE827C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129" y="0"/>
            <a:ext cx="5496906" cy="5143500"/>
          </a:xfrm>
          <a:solidFill>
            <a:schemeClr val="bg1">
              <a:alpha val="0"/>
            </a:schemeClr>
          </a:solidFill>
        </p:spPr>
        <p:txBody>
          <a:bodyPr anchor="ctr"/>
          <a:lstStyle>
            <a:lvl3pPr marL="857250" indent="-171450">
              <a:buFont typeface="Arial" panose="020B0604020202020204" pitchFamily="34" charset="0"/>
              <a:buChar char="–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24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eft Title, Right Content, No Image">
  <p:cSld name="3_Left Title, Right Content, No Imag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c291cfaa7_0_65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12c291cfaa7_0_65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12c291cfaa7_0_6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12c291cfaa7_0_658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12c291cfaa7_0_658"/>
          <p:cNvSpPr txBox="1">
            <a:spLocks noGrp="1"/>
          </p:cNvSpPr>
          <p:nvPr>
            <p:ph type="body" idx="1"/>
          </p:nvPr>
        </p:nvSpPr>
        <p:spPr>
          <a:xfrm>
            <a:off x="5077732" y="621442"/>
            <a:ext cx="3613500" cy="38796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7" name="Google Shape;297;g12c291cfaa7_0_6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80307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2c291cfaa7_0_658"/>
          <p:cNvSpPr txBox="1">
            <a:spLocks noGrp="1"/>
          </p:cNvSpPr>
          <p:nvPr>
            <p:ph type="title"/>
          </p:nvPr>
        </p:nvSpPr>
        <p:spPr>
          <a:xfrm>
            <a:off x="349405" y="621442"/>
            <a:ext cx="3888000" cy="3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8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151D24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c291cfaa7_0_6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D24">
              <a:alpha val="6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2c291cfaa7_0_666"/>
          <p:cNvSpPr txBox="1">
            <a:spLocks noGrp="1"/>
          </p:cNvSpPr>
          <p:nvPr>
            <p:ph type="body" idx="1"/>
          </p:nvPr>
        </p:nvSpPr>
        <p:spPr>
          <a:xfrm>
            <a:off x="4572000" y="1620899"/>
            <a:ext cx="4431900" cy="29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Century Gothic"/>
              <a:buChar char="–"/>
              <a:defRPr sz="14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Font typeface="Courier New"/>
              <a:buChar char="o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200" b="1" cap="none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g12c291cfaa7_0_666"/>
          <p:cNvSpPr txBox="1"/>
          <p:nvPr/>
        </p:nvSpPr>
        <p:spPr>
          <a:xfrm>
            <a:off x="4571998" y="0"/>
            <a:ext cx="4572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g12c291cfaa7_0_6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12c291cfaa7_0_666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g12c291cfaa7_0_666"/>
          <p:cNvPicPr preferRelativeResize="0"/>
          <p:nvPr/>
        </p:nvPicPr>
        <p:blipFill rotWithShape="1">
          <a:blip r:embed="rId3">
            <a:alphaModFix/>
          </a:blip>
          <a:srcRect l="1895" r="2317"/>
          <a:stretch/>
        </p:blipFill>
        <p:spPr>
          <a:xfrm>
            <a:off x="139965" y="4779044"/>
            <a:ext cx="914398" cy="30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3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c291cfaa7_0_673"/>
          <p:cNvSpPr txBox="1">
            <a:spLocks noGrp="1"/>
          </p:cNvSpPr>
          <p:nvPr>
            <p:ph type="body" idx="1"/>
          </p:nvPr>
        </p:nvSpPr>
        <p:spPr>
          <a:xfrm>
            <a:off x="0" y="944880"/>
            <a:ext cx="4515000" cy="3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8" name="Google Shape;308;g12c291cfaa7_0_6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965" y="4803960"/>
            <a:ext cx="914400" cy="2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12c291cfaa7_0_673"/>
          <p:cNvSpPr txBox="1">
            <a:spLocks noGrp="1"/>
          </p:cNvSpPr>
          <p:nvPr>
            <p:ph type="body" idx="2"/>
          </p:nvPr>
        </p:nvSpPr>
        <p:spPr>
          <a:xfrm>
            <a:off x="4629152" y="944880"/>
            <a:ext cx="4515000" cy="3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Char char="–"/>
              <a:defRPr/>
            </a:lvl3pPr>
            <a:lvl4pPr marL="1828800" lvl="3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Font typeface="Courier New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0" name="Google Shape;310;g12c291cfaa7_0_6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9044" y="4616246"/>
            <a:ext cx="656302" cy="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2c291cfaa7_0_673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g12c291cfaa7_0_673"/>
          <p:cNvCxnSpPr/>
          <p:nvPr/>
        </p:nvCxnSpPr>
        <p:spPr>
          <a:xfrm>
            <a:off x="4572000" y="944880"/>
            <a:ext cx="0" cy="3789600"/>
          </a:xfrm>
          <a:prstGeom prst="straightConnector1">
            <a:avLst/>
          </a:prstGeom>
          <a:noFill/>
          <a:ln w="158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3" name="Google Shape;313;g12c291cfaa7_0_673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12c291cfaa7_0_673"/>
          <p:cNvSpPr txBox="1">
            <a:spLocks noGrp="1"/>
          </p:cNvSpPr>
          <p:nvPr>
            <p:ph type="body" idx="3"/>
          </p:nvPr>
        </p:nvSpPr>
        <p:spPr>
          <a:xfrm>
            <a:off x="0" y="538063"/>
            <a:ext cx="9144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00A3F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4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c291cfaa7_0_686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12c291cfaa7_0_686"/>
          <p:cNvPicPr preferRelativeResize="0"/>
          <p:nvPr/>
        </p:nvPicPr>
        <p:blipFill rotWithShape="1">
          <a:blip r:embed="rId2">
            <a:alphaModFix/>
          </a:blip>
          <a:srcRect l="1895" r="2317"/>
          <a:stretch/>
        </p:blipFill>
        <p:spPr>
          <a:xfrm>
            <a:off x="139965" y="4779044"/>
            <a:ext cx="914398" cy="3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2c291cfaa7_0_6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5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range">
  <p:cSld name="Blank Orange">
    <p:bg>
      <p:bgPr>
        <a:solidFill>
          <a:srgbClr val="F58120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2c291cfaa7_0_690"/>
          <p:cNvSpPr txBox="1"/>
          <p:nvPr/>
        </p:nvSpPr>
        <p:spPr>
          <a:xfrm>
            <a:off x="4023367" y="4976947"/>
            <a:ext cx="10974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g12c291cfaa7_0_6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20456" y="4618989"/>
            <a:ext cx="658368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2c291cfaa7_0_6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65" y="4782312"/>
            <a:ext cx="914400" cy="26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1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64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48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065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879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3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488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54156"/>
            <a:ext cx="9144000" cy="377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5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5" r:id="rId2"/>
    <p:sldLayoutId id="2147483661" r:id="rId3"/>
    <p:sldLayoutId id="2147483681" r:id="rId4"/>
    <p:sldLayoutId id="2147483671" r:id="rId5"/>
    <p:sldLayoutId id="2147483682" r:id="rId6"/>
    <p:sldLayoutId id="2147483662" r:id="rId7"/>
    <p:sldLayoutId id="2147483670" r:id="rId8"/>
    <p:sldLayoutId id="2147483673" r:id="rId9"/>
    <p:sldLayoutId id="2147483678" r:id="rId10"/>
    <p:sldLayoutId id="2147483680" r:id="rId11"/>
    <p:sldLayoutId id="2147483668" r:id="rId12"/>
    <p:sldLayoutId id="2147483685" r:id="rId13"/>
    <p:sldLayoutId id="2147483664" r:id="rId14"/>
    <p:sldLayoutId id="2147483667" r:id="rId15"/>
    <p:sldLayoutId id="2147483669" r:id="rId16"/>
    <p:sldLayoutId id="2147483684" r:id="rId17"/>
    <p:sldLayoutId id="2147483672" r:id="rId18"/>
    <p:sldLayoutId id="2147483675" r:id="rId19"/>
    <p:sldLayoutId id="214748367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58120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Courier New" panose="02070309020205020404" pitchFamily="49" charset="0"/>
        <a:buChar char="o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488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54157"/>
            <a:ext cx="9144000" cy="377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53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97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Clr>
          <a:srgbClr val="F58120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Courier New" panose="02070309020205020404" pitchFamily="49" charset="0"/>
        <a:buChar char="o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58120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9"/>
          <p:cNvSpPr txBox="1">
            <a:spLocks noGrp="1"/>
          </p:cNvSpPr>
          <p:nvPr>
            <p:ph type="body" idx="1"/>
          </p:nvPr>
        </p:nvSpPr>
        <p:spPr>
          <a:xfrm>
            <a:off x="0" y="954156"/>
            <a:ext cx="9144000" cy="377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Courier New"/>
              <a:buChar char="o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7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c291cfaa7_0_928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12c291cfaa7_0_928"/>
          <p:cNvSpPr txBox="1">
            <a:spLocks noGrp="1"/>
          </p:cNvSpPr>
          <p:nvPr>
            <p:ph type="body" idx="1"/>
          </p:nvPr>
        </p:nvSpPr>
        <p:spPr>
          <a:xfrm>
            <a:off x="0" y="954156"/>
            <a:ext cx="9144000" cy="3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Courier New"/>
              <a:buChar char="o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16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1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0" name="Google Shape;590;p61"/>
          <p:cNvSpPr txBox="1">
            <a:spLocks noGrp="1"/>
          </p:cNvSpPr>
          <p:nvPr>
            <p:ph type="body" idx="1"/>
          </p:nvPr>
        </p:nvSpPr>
        <p:spPr>
          <a:xfrm>
            <a:off x="0" y="954157"/>
            <a:ext cx="9144000" cy="377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Courier New"/>
              <a:buChar char="o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71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c291cfaa7_0_575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g12c291cfaa7_0_575"/>
          <p:cNvSpPr txBox="1">
            <a:spLocks noGrp="1"/>
          </p:cNvSpPr>
          <p:nvPr>
            <p:ph type="body" idx="1"/>
          </p:nvPr>
        </p:nvSpPr>
        <p:spPr>
          <a:xfrm>
            <a:off x="0" y="954156"/>
            <a:ext cx="9144000" cy="3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Courier New"/>
              <a:buChar char="o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812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9342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quoiacap.com/article/generative-ai-a-creative-new-worl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netelixir.com/chatgpt-conversation/" TargetMode="External"/><Relationship Id="rId4" Type="http://schemas.openxmlformats.org/officeDocument/2006/relationships/hyperlink" Target="https://openai.com/blog/planning-for-agi-and-beyon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youtu.be/DL5PpE3DFy8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7411-3AA1-5570-7A7F-5B80214A49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How Generative AI Is Transforming </a:t>
            </a:r>
            <a:br>
              <a:rPr lang="en-US" sz="3200" dirty="0"/>
            </a:br>
            <a:r>
              <a:rPr lang="en-US" sz="3200" dirty="0"/>
              <a:t>the Search Marketing World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Google Shape;952;p15">
            <a:extLst>
              <a:ext uri="{FF2B5EF4-FFF2-40B4-BE49-F238E27FC236}">
                <a16:creationId xmlns:a16="http://schemas.microsoft.com/office/drawing/2014/main" id="{AA306E72-9F51-1310-CE67-D05A025DBAC9}"/>
              </a:ext>
            </a:extLst>
          </p:cNvPr>
          <p:cNvSpPr txBox="1">
            <a:spLocks/>
          </p:cNvSpPr>
          <p:nvPr/>
        </p:nvSpPr>
        <p:spPr>
          <a:xfrm>
            <a:off x="1133021" y="4587084"/>
            <a:ext cx="7900042" cy="5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n-US" sz="1600" dirty="0">
                <a:solidFill>
                  <a:schemeClr val="bg1"/>
                </a:solidFill>
              </a:rPr>
              <a:t>March 7, 2023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A67038C-1EA0-6219-EA4F-ED77F5C2EC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7, 2023</a:t>
            </a:r>
          </a:p>
        </p:txBody>
      </p:sp>
    </p:spTree>
    <p:extLst>
      <p:ext uri="{BB962C8B-B14F-4D97-AF65-F5344CB8AC3E}">
        <p14:creationId xmlns:p14="http://schemas.microsoft.com/office/powerpoint/2010/main" val="24619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8971E16-6F7A-5C54-6B95-5842EF85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89360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1B45D7-CE65-5DB7-2813-276F3AEA05C6}"/>
              </a:ext>
            </a:extLst>
          </p:cNvPr>
          <p:cNvSpPr/>
          <p:nvPr/>
        </p:nvSpPr>
        <p:spPr>
          <a:xfrm>
            <a:off x="5667828" y="1008743"/>
            <a:ext cx="2990940" cy="3984172"/>
          </a:xfrm>
          <a:prstGeom prst="rect">
            <a:avLst/>
          </a:prstGeom>
          <a:noFill/>
          <a:ln w="28575">
            <a:solidFill>
              <a:srgbClr val="F58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85357E-73B2-7DD1-C8E0-6B01380EF05A}"/>
              </a:ext>
            </a:extLst>
          </p:cNvPr>
          <p:cNvSpPr/>
          <p:nvPr/>
        </p:nvSpPr>
        <p:spPr>
          <a:xfrm>
            <a:off x="740894" y="2123247"/>
            <a:ext cx="4739523" cy="1744810"/>
          </a:xfrm>
          <a:prstGeom prst="rect">
            <a:avLst/>
          </a:prstGeom>
          <a:solidFill>
            <a:schemeClr val="bg2"/>
          </a:solidFill>
          <a:ln w="28575">
            <a:solidFill>
              <a:srgbClr val="F58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Additional Opportunity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Brands to build deeper Zero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Moment of Truth (ZMOT) engagement with potential customers.</a:t>
            </a:r>
          </a:p>
          <a:p>
            <a:pPr lvl="0" algn="ctr"/>
            <a:r>
              <a:rPr lang="en-US" b="1" dirty="0">
                <a:solidFill>
                  <a:srgbClr val="F58120"/>
                </a:solidFill>
              </a:rPr>
              <a:t>Ad Budget Shift to the “New Bing”?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58120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4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EDAD47-767E-E763-D119-E84741E0A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212513"/>
            <a:ext cx="5657850" cy="4566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7A5EB-10FB-2407-2A19-D2231AFA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1251"/>
            <a:ext cx="3200400" cy="3368618"/>
          </a:xfrm>
        </p:spPr>
        <p:txBody>
          <a:bodyPr/>
          <a:lstStyle/>
          <a:p>
            <a:r>
              <a:rPr lang="en-US" sz="2000" dirty="0"/>
              <a:t>How </a:t>
            </a:r>
            <a:r>
              <a:rPr lang="en-US" sz="2000" dirty="0" err="1"/>
              <a:t>ChatGPT</a:t>
            </a:r>
            <a:r>
              <a:rPr lang="en-US" sz="2000" dirty="0"/>
              <a:t> is Going To Transform Search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And What You Should Know About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B596C-2625-9D47-E592-059AC3FBA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21286" r="30071" b="24954"/>
          <a:stretch/>
        </p:blipFill>
        <p:spPr>
          <a:xfrm>
            <a:off x="1306288" y="1117092"/>
            <a:ext cx="587826" cy="5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4AB1-D7CA-D722-C4CA-02856898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DCF83-98BF-3039-E9FF-2CA5897E1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Generative AI: A Creative New World by Sonya Hung and Pat Grady, Sequoia. 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https://www.sequoiacap.com/article/generative-ai-a-creative-new-world/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 for AGI and Beyond by Sam Altman, </a:t>
            </a:r>
            <a:r>
              <a:rPr lang="en-US" dirty="0" err="1"/>
              <a:t>OpenAI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https://openai.com/blog/planning-for-agi-and-beyond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Generative AI is disrupting search, </a:t>
            </a:r>
            <a:r>
              <a:rPr lang="en-US" dirty="0">
                <a:hlinkClick r:id="rId5"/>
              </a:rPr>
              <a:t>https://www.netelixir.com/chatgpt-conversation/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9FA1-EF11-B7FE-09A0-A7D699F1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Google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4FBC2-2BFB-EB34-EDF4-4A08A5FD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30" r="10935" b="13933"/>
          <a:stretch/>
        </p:blipFill>
        <p:spPr>
          <a:xfrm>
            <a:off x="914399" y="742950"/>
            <a:ext cx="7329714" cy="3962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3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E2F8B-C539-94AC-CF4B-CB1CF03770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E356F-8D58-AFCC-D7DD-41D6F0566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9228" r="38210" b="45038"/>
          <a:stretch/>
        </p:blipFill>
        <p:spPr>
          <a:xfrm>
            <a:off x="1772958" y="984643"/>
            <a:ext cx="5944565" cy="335003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866B12F-AB57-DC6D-F155-70D538FE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B5F47-5A38-E5D1-7FBE-47E4B48D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6834"/>
            <a:ext cx="9144000" cy="7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B1AEA-2D0C-6E7F-93CA-7FA88651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is getting pushed to the middle of the funnel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90E138A-D0B5-1BA5-BEF1-8BD67EF3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59" y="742950"/>
            <a:ext cx="5737395" cy="41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kTok | Gavi, the Vaccine Alliance">
            <a:extLst>
              <a:ext uri="{FF2B5EF4-FFF2-40B4-BE49-F238E27FC236}">
                <a16:creationId xmlns:a16="http://schemas.microsoft.com/office/drawing/2014/main" id="{1349C552-CF8A-DF87-DDCF-FA035B44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34" y="2053771"/>
            <a:ext cx="920851" cy="5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azon down? Current status and problems | Downdetector">
            <a:extLst>
              <a:ext uri="{FF2B5EF4-FFF2-40B4-BE49-F238E27FC236}">
                <a16:creationId xmlns:a16="http://schemas.microsoft.com/office/drawing/2014/main" id="{2A03B8C5-CB57-A46A-D895-B2B718F7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2997200"/>
            <a:ext cx="1011361" cy="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98E572-A5BF-64AF-7A02-8DAB63D4BABC}"/>
              </a:ext>
            </a:extLst>
          </p:cNvPr>
          <p:cNvSpPr/>
          <p:nvPr/>
        </p:nvSpPr>
        <p:spPr>
          <a:xfrm>
            <a:off x="3361134" y="4827143"/>
            <a:ext cx="2421731" cy="63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12AD3-BC42-2E93-8FB4-BE8C5113F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608" y="621443"/>
            <a:ext cx="3707984" cy="3879541"/>
          </a:xfrm>
        </p:spPr>
        <p:txBody>
          <a:bodyPr>
            <a:normAutofit/>
          </a:bodyPr>
          <a:lstStyle/>
          <a:p>
            <a:r>
              <a:rPr lang="en-US" sz="3800" b="1" dirty="0"/>
              <a:t>Emergence    of a New Conversational Search Funnel?</a:t>
            </a:r>
          </a:p>
        </p:txBody>
      </p:sp>
      <p:pic>
        <p:nvPicPr>
          <p:cNvPr id="1026" name="Picture 2" descr="How to Write Effective Content for Conversational Search">
            <a:extLst>
              <a:ext uri="{FF2B5EF4-FFF2-40B4-BE49-F238E27FC236}">
                <a16:creationId xmlns:a16="http://schemas.microsoft.com/office/drawing/2014/main" id="{B5AA494A-8FE8-318E-BC29-E687A62A4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r="13545"/>
          <a:stretch/>
        </p:blipFill>
        <p:spPr bwMode="auto">
          <a:xfrm>
            <a:off x="0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2c291cfaa7_0_916"/>
          <p:cNvSpPr txBox="1">
            <a:spLocks noGrp="1"/>
          </p:cNvSpPr>
          <p:nvPr>
            <p:ph type="title"/>
          </p:nvPr>
        </p:nvSpPr>
        <p:spPr>
          <a:xfrm>
            <a:off x="335280" y="1586855"/>
            <a:ext cx="4907280" cy="1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400" dirty="0"/>
              <a:t>The Future of Search Marketing</a:t>
            </a:r>
            <a:endParaRPr sz="4400" dirty="0"/>
          </a:p>
        </p:txBody>
      </p:sp>
      <p:sp>
        <p:nvSpPr>
          <p:cNvPr id="2" name="AutoShape 2" descr="Mars Home page">
            <a:extLst>
              <a:ext uri="{FF2B5EF4-FFF2-40B4-BE49-F238E27FC236}">
                <a16:creationId xmlns:a16="http://schemas.microsoft.com/office/drawing/2014/main" id="{1CCD2E75-D7F4-4D86-A797-F8BE1A32D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0" y="27665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93F37C-CE1D-786D-21D4-FF0BF2973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" y="2842957"/>
            <a:ext cx="5257800" cy="627350"/>
          </a:xfrm>
        </p:spPr>
        <p:txBody>
          <a:bodyPr/>
          <a:lstStyle/>
          <a:p>
            <a:pPr algn="l"/>
            <a:r>
              <a:rPr lang="en-US" spc="-30" dirty="0" err="1">
                <a:solidFill>
                  <a:srgbClr val="FEFEF6"/>
                </a:solidFill>
              </a:rPr>
              <a:t>Cookieless</a:t>
            </a:r>
            <a:r>
              <a:rPr lang="en-US" spc="-30" dirty="0">
                <a:solidFill>
                  <a:srgbClr val="FEFEF6"/>
                </a:solidFill>
              </a:rPr>
              <a:t> World. Google Ad Gets </a:t>
            </a:r>
            <a:r>
              <a:rPr lang="en-US" spc="-30" dirty="0" err="1">
                <a:solidFill>
                  <a:srgbClr val="FEFEF6"/>
                </a:solidFill>
              </a:rPr>
              <a:t>AI’d</a:t>
            </a:r>
            <a:r>
              <a:rPr lang="en-US" spc="-30" dirty="0">
                <a:solidFill>
                  <a:srgbClr val="FEFEF6"/>
                </a:solidFill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A570CC-386B-4B50-0932-31ACD77DB9A1}"/>
              </a:ext>
            </a:extLst>
          </p:cNvPr>
          <p:cNvCxnSpPr/>
          <p:nvPr/>
        </p:nvCxnSpPr>
        <p:spPr>
          <a:xfrm>
            <a:off x="457200" y="2894735"/>
            <a:ext cx="4625340" cy="0"/>
          </a:xfrm>
          <a:prstGeom prst="line">
            <a:avLst/>
          </a:prstGeom>
          <a:ln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2C687C-01F7-3455-C939-026EF611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" y="0"/>
            <a:ext cx="4561796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46090A-DFE1-1094-60A0-E2B524B711EC}"/>
              </a:ext>
            </a:extLst>
          </p:cNvPr>
          <p:cNvSpPr/>
          <p:nvPr/>
        </p:nvSpPr>
        <p:spPr>
          <a:xfrm>
            <a:off x="2122" y="-95250"/>
            <a:ext cx="4561796" cy="5334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CA869-A205-B0F3-6CC6-B20DA170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06" y="0"/>
            <a:ext cx="3888058" cy="3428999"/>
          </a:xfrm>
        </p:spPr>
        <p:txBody>
          <a:bodyPr/>
          <a:lstStyle/>
          <a:p>
            <a:r>
              <a:rPr lang="en-US" sz="2600" dirty="0"/>
              <a:t>Google’s Decision to Deprecate 3P Cookies on Chrome Browser Will Disrupt the Digital Marketing Ecosystem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EF60F5FB-4F59-E743-D0D2-C77BE0625EFF}"/>
              </a:ext>
            </a:extLst>
          </p:cNvPr>
          <p:cNvGrpSpPr/>
          <p:nvPr/>
        </p:nvGrpSpPr>
        <p:grpSpPr>
          <a:xfrm>
            <a:off x="4759828" y="308610"/>
            <a:ext cx="4531624" cy="4101896"/>
            <a:chOff x="0" y="0"/>
            <a:chExt cx="12084330" cy="10938389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6B08760D-A2FD-D9F2-D5D8-0F2FEAD8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754" r="18386" b="28"/>
            <a:stretch>
              <a:fillRect/>
            </a:stretch>
          </p:blipFill>
          <p:spPr>
            <a:xfrm>
              <a:off x="0" y="0"/>
              <a:ext cx="11448969" cy="10938389"/>
            </a:xfrm>
            <a:prstGeom prst="rect">
              <a:avLst/>
            </a:prstGeom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083D03D7-8603-0195-3044-B0DB4A38E872}"/>
                </a:ext>
              </a:extLst>
            </p:cNvPr>
            <p:cNvSpPr txBox="1"/>
            <p:nvPr/>
          </p:nvSpPr>
          <p:spPr>
            <a:xfrm>
              <a:off x="5724485" y="1575376"/>
              <a:ext cx="4391266" cy="1374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26"/>
                </a:lnSpc>
                <a:defRPr/>
              </a:pPr>
              <a:r>
                <a:rPr lang="en-US" sz="1439" b="1" spc="21" dirty="0">
                  <a:solidFill>
                    <a:srgbClr val="35A6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Addressability</a:t>
              </a:r>
              <a:r>
                <a:rPr lang="en-US" sz="1439" spc="2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1151"/>
                </a:lnSpc>
                <a:defRPr/>
              </a:pPr>
              <a:r>
                <a:rPr lang="en-US" sz="959" spc="1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Targeting Precision </a:t>
              </a:r>
            </a:p>
            <a:p>
              <a:pPr>
                <a:lnSpc>
                  <a:spcPts val="1151"/>
                </a:lnSpc>
                <a:defRPr/>
              </a:pPr>
              <a:r>
                <a:rPr lang="en-US" sz="959" spc="1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Personalization</a:t>
              </a:r>
            </a:p>
          </p:txBody>
        </p:sp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C41F3A61-2055-7B83-A7CE-B1CFAA5AE4C9}"/>
                </a:ext>
              </a:extLst>
            </p:cNvPr>
            <p:cNvSpPr txBox="1"/>
            <p:nvPr/>
          </p:nvSpPr>
          <p:spPr>
            <a:xfrm>
              <a:off x="7693064" y="5465829"/>
              <a:ext cx="4391266" cy="1374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26"/>
                </a:lnSpc>
                <a:defRPr/>
              </a:pPr>
              <a:r>
                <a:rPr lang="en-US" sz="1439" b="1" spc="21" dirty="0">
                  <a:solidFill>
                    <a:srgbClr val="1D78E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Measurement</a:t>
              </a:r>
              <a:r>
                <a:rPr lang="en-US" sz="1439" spc="21" dirty="0">
                  <a:solidFill>
                    <a:srgbClr val="1D78E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1151"/>
                </a:lnSpc>
                <a:defRPr/>
              </a:pPr>
              <a:r>
                <a:rPr lang="en-US" sz="959" spc="1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Accurate Reporting and </a:t>
              </a:r>
            </a:p>
            <a:p>
              <a:pPr>
                <a:lnSpc>
                  <a:spcPts val="1151"/>
                </a:lnSpc>
                <a:defRPr/>
              </a:pPr>
              <a:r>
                <a:rPr lang="en-US" sz="959" spc="1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Campaign Optimization</a:t>
              </a: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902C19CF-8793-20C5-3A00-2EE2BCC3F9E5}"/>
                </a:ext>
              </a:extLst>
            </p:cNvPr>
            <p:cNvSpPr txBox="1"/>
            <p:nvPr/>
          </p:nvSpPr>
          <p:spPr>
            <a:xfrm>
              <a:off x="5724485" y="9356285"/>
              <a:ext cx="4391266" cy="1374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26"/>
                </a:lnSpc>
                <a:defRPr/>
              </a:pPr>
              <a:r>
                <a:rPr lang="en-US" sz="1439" b="1" spc="21" dirty="0">
                  <a:solidFill>
                    <a:srgbClr val="ED45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Attribution</a:t>
              </a:r>
              <a:r>
                <a:rPr lang="en-US" sz="1439" spc="2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1151"/>
                </a:lnSpc>
                <a:defRPr/>
              </a:pPr>
              <a:r>
                <a:rPr lang="en-US" sz="959" spc="1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Path Between Ad </a:t>
              </a:r>
            </a:p>
            <a:p>
              <a:pPr>
                <a:lnSpc>
                  <a:spcPts val="1151"/>
                </a:lnSpc>
                <a:defRPr/>
              </a:pPr>
              <a:r>
                <a:rPr lang="en-US" sz="959" spc="1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 and Conversion</a:t>
              </a: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DD0BD263-3116-D471-BF2F-F4EE6E706B4D}"/>
                </a:ext>
              </a:extLst>
            </p:cNvPr>
            <p:cNvSpPr txBox="1"/>
            <p:nvPr/>
          </p:nvSpPr>
          <p:spPr>
            <a:xfrm>
              <a:off x="830104" y="4947923"/>
              <a:ext cx="4014045" cy="2255520"/>
            </a:xfrm>
            <a:prstGeom prst="rect">
              <a:avLst/>
            </a:prstGeom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ts val="1343"/>
                </a:lnSpc>
                <a:defRPr/>
              </a:pPr>
              <a:r>
                <a:rPr lang="en-US" sz="111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Digital Advertising Building Blocks that will be Affected by the 3P Cookie Deprecation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4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CDA6F-B2A7-D54C-98FB-FF1B892B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396269-D02F-BB92-8B94-9E42D6AF56D7}"/>
              </a:ext>
            </a:extLst>
          </p:cNvPr>
          <p:cNvSpPr/>
          <p:nvPr/>
        </p:nvSpPr>
        <p:spPr>
          <a:xfrm>
            <a:off x="0" y="4445000"/>
            <a:ext cx="1595120" cy="6843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DE00DF-DF3C-1DFA-C73A-AF21862463AC}"/>
              </a:ext>
            </a:extLst>
          </p:cNvPr>
          <p:cNvSpPr/>
          <p:nvPr/>
        </p:nvSpPr>
        <p:spPr>
          <a:xfrm>
            <a:off x="5526314" y="3101585"/>
            <a:ext cx="3508829" cy="1367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Deprecation of 3P Cookies will lead to a Highly Fragmented Digital Marketing Landscape. </a:t>
            </a:r>
          </a:p>
          <a:p>
            <a:pPr marL="0" marR="0" lvl="0" indent="0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prstClr val="white"/>
              </a:solidFill>
              <a:latin typeface="Arial" panose="020B0604020202020204"/>
            </a:endParaRPr>
          </a:p>
          <a:p>
            <a:pPr marL="0" marR="0" lvl="0" indent="0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Deep Expertise &amp; Smart Technology will be needed to choose the right channels and win in the chosen channels</a:t>
            </a:r>
          </a:p>
        </p:txBody>
      </p:sp>
    </p:spTree>
    <p:extLst>
      <p:ext uri="{BB962C8B-B14F-4D97-AF65-F5344CB8AC3E}">
        <p14:creationId xmlns:p14="http://schemas.microsoft.com/office/powerpoint/2010/main" val="39024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B21914-401C-B95F-44D6-F8A063BD5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0"/>
            <a:ext cx="6705600" cy="5143499"/>
          </a:xfrm>
          <a:noFill/>
        </p:spPr>
        <p:txBody>
          <a:bodyPr lIns="27432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About NetElixir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Generative AI and Search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The Future of Search Marketing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Winning in the “New” Search Ad Landscape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13CDD0-89B3-9135-039E-F30ACCC79318}"/>
              </a:ext>
            </a:extLst>
          </p:cNvPr>
          <p:cNvCxnSpPr>
            <a:cxnSpLocks/>
          </p:cNvCxnSpPr>
          <p:nvPr/>
        </p:nvCxnSpPr>
        <p:spPr>
          <a:xfrm>
            <a:off x="2438400" y="833664"/>
            <a:ext cx="0" cy="3476171"/>
          </a:xfrm>
          <a:prstGeom prst="line">
            <a:avLst/>
          </a:prstGeom>
          <a:ln w="25400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4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F62A7-DA87-25CF-6EBD-08F5AEA5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16" y="-36286"/>
            <a:ext cx="9239863" cy="5225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AECB0-8982-788F-8D84-5516D647D3B5}"/>
              </a:ext>
            </a:extLst>
          </p:cNvPr>
          <p:cNvSpPr txBox="1"/>
          <p:nvPr/>
        </p:nvSpPr>
        <p:spPr>
          <a:xfrm>
            <a:off x="537028" y="0"/>
            <a:ext cx="2061029" cy="15022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7453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F4DEE-3756-69C5-5D04-F741B9E1D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7" t="21884" r="18967" b="5867"/>
          <a:stretch/>
        </p:blipFill>
        <p:spPr>
          <a:xfrm>
            <a:off x="2252546" y="267629"/>
            <a:ext cx="4651336" cy="44053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2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A88FA7FE-D503-E46C-C732-8861369E4B58}"/>
              </a:ext>
            </a:extLst>
          </p:cNvPr>
          <p:cNvSpPr/>
          <p:nvPr/>
        </p:nvSpPr>
        <p:spPr>
          <a:xfrm>
            <a:off x="6456426" y="1844032"/>
            <a:ext cx="2373467" cy="1086198"/>
          </a:xfrm>
          <a:prstGeom prst="wedgeRectCallout">
            <a:avLst>
              <a:gd name="adj1" fmla="val -128571"/>
              <a:gd name="adj2" fmla="val 170087"/>
            </a:avLst>
          </a:prstGeom>
          <a:solidFill>
            <a:srgbClr val="35A954"/>
          </a:solidFill>
          <a:ln w="38100">
            <a:solidFill>
              <a:srgbClr val="0C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F7F4FA"/>
                </a:solidFill>
                <a:latin typeface="Proxima Nova"/>
              </a:rPr>
              <a:t>Iterative Experimentation leading to creation of custom optimization strategies</a:t>
            </a:r>
          </a:p>
        </p:txBody>
      </p:sp>
      <p:sp>
        <p:nvSpPr>
          <p:cNvPr id="14" name="Speech Bubble: Rectangle 24">
            <a:extLst>
              <a:ext uri="{FF2B5EF4-FFF2-40B4-BE49-F238E27FC236}">
                <a16:creationId xmlns:a16="http://schemas.microsoft.com/office/drawing/2014/main" id="{190471B3-1537-E45A-85B6-2B486C3943D8}"/>
              </a:ext>
            </a:extLst>
          </p:cNvPr>
          <p:cNvSpPr/>
          <p:nvPr/>
        </p:nvSpPr>
        <p:spPr>
          <a:xfrm>
            <a:off x="6903724" y="3584432"/>
            <a:ext cx="1999053" cy="1231106"/>
          </a:xfrm>
          <a:prstGeom prst="wedgeRectCallout">
            <a:avLst>
              <a:gd name="adj1" fmla="val -101505"/>
              <a:gd name="adj2" fmla="val -17002"/>
            </a:avLst>
          </a:prstGeom>
          <a:solidFill>
            <a:srgbClr val="FFBE00"/>
          </a:solidFill>
          <a:ln w="38100">
            <a:solidFill>
              <a:srgbClr val="0C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C1F2E"/>
                </a:solidFill>
                <a:latin typeface="Proxima Nova"/>
              </a:rPr>
              <a:t>Do you know the recipe of ingredients for </a:t>
            </a:r>
          </a:p>
          <a:p>
            <a:pPr algn="ctr"/>
            <a:r>
              <a:rPr lang="en-US" sz="1500" b="1" dirty="0">
                <a:solidFill>
                  <a:srgbClr val="0C1F2E"/>
                </a:solidFill>
                <a:latin typeface="Proxima Nova"/>
              </a:rPr>
              <a:t>Achieving your goals?</a:t>
            </a:r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63ADA7C1-DABB-51F2-33B1-D170CC350A04}"/>
              </a:ext>
            </a:extLst>
          </p:cNvPr>
          <p:cNvSpPr/>
          <p:nvPr/>
        </p:nvSpPr>
        <p:spPr>
          <a:xfrm rot="10800000">
            <a:off x="5829301" y="3333750"/>
            <a:ext cx="297180" cy="1155731"/>
          </a:xfrm>
          <a:prstGeom prst="snip2SameRect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C20F6A8-EC00-EFB4-0DF3-F1E0B81CB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4305300" y="3964527"/>
            <a:ext cx="763361" cy="339802"/>
          </a:xfrm>
          <a:prstGeom prst="rect">
            <a:avLst/>
          </a:prstGeom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68397AF3-A610-6A30-8FE7-9D32B7DB4661}"/>
              </a:ext>
            </a:extLst>
          </p:cNvPr>
          <p:cNvSpPr/>
          <p:nvPr/>
        </p:nvSpPr>
        <p:spPr>
          <a:xfrm>
            <a:off x="341177" y="3829050"/>
            <a:ext cx="1999053" cy="1086199"/>
          </a:xfrm>
          <a:prstGeom prst="wedgeRectCallout">
            <a:avLst>
              <a:gd name="adj1" fmla="val 122917"/>
              <a:gd name="adj2" fmla="val 13711"/>
            </a:avLst>
          </a:prstGeom>
          <a:solidFill>
            <a:srgbClr val="5B9BD5"/>
          </a:solidFill>
          <a:ln w="38100">
            <a:solidFill>
              <a:srgbClr val="0C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F7F4FA"/>
                </a:solidFill>
                <a:latin typeface="Proxima Nova"/>
              </a:rPr>
              <a:t>Creative </a:t>
            </a:r>
          </a:p>
          <a:p>
            <a:pPr algn="ctr"/>
            <a:r>
              <a:rPr lang="en-US" sz="1500" dirty="0">
                <a:solidFill>
                  <a:srgbClr val="F7F4FA"/>
                </a:solidFill>
                <a:latin typeface="Proxima Nova"/>
              </a:rPr>
              <a:t>Differentiation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DEEA11-C38E-5EC6-263F-E4058DEA16FF}"/>
              </a:ext>
            </a:extLst>
          </p:cNvPr>
          <p:cNvSpPr/>
          <p:nvPr/>
        </p:nvSpPr>
        <p:spPr>
          <a:xfrm>
            <a:off x="3467100" y="4133850"/>
            <a:ext cx="533400" cy="58958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Snip Same Side Corner Rectangle 15">
            <a:extLst>
              <a:ext uri="{FF2B5EF4-FFF2-40B4-BE49-F238E27FC236}">
                <a16:creationId xmlns:a16="http://schemas.microsoft.com/office/drawing/2014/main" id="{0D905D15-317C-A3A6-259A-A0A005C13E31}"/>
              </a:ext>
            </a:extLst>
          </p:cNvPr>
          <p:cNvSpPr/>
          <p:nvPr/>
        </p:nvSpPr>
        <p:spPr>
          <a:xfrm rot="10800000">
            <a:off x="2918676" y="4235839"/>
            <a:ext cx="243624" cy="431411"/>
          </a:xfrm>
          <a:prstGeom prst="snip2SameRect">
            <a:avLst>
              <a:gd name="adj1" fmla="val 27093"/>
              <a:gd name="adj2" fmla="val 0"/>
            </a:avLst>
          </a:prstGeom>
          <a:solidFill>
            <a:srgbClr val="F58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03EE08-5478-65E3-23ED-1A588AA60066}"/>
              </a:ext>
            </a:extLst>
          </p:cNvPr>
          <p:cNvSpPr/>
          <p:nvPr/>
        </p:nvSpPr>
        <p:spPr>
          <a:xfrm>
            <a:off x="782248" y="1548140"/>
            <a:ext cx="2426985" cy="1983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030E3B"/>
              </a:solidFill>
              <a:latin typeface="Calibri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7DB95908-E918-AC8F-EA1D-98FD77769A65}"/>
              </a:ext>
            </a:extLst>
          </p:cNvPr>
          <p:cNvSpPr txBox="1"/>
          <p:nvPr/>
        </p:nvSpPr>
        <p:spPr>
          <a:xfrm>
            <a:off x="685800" y="91576"/>
            <a:ext cx="777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spc="71" dirty="0">
                <a:latin typeface="Open Sauce Bold"/>
              </a:rPr>
              <a:t>What can You Control in the </a:t>
            </a:r>
            <a:r>
              <a:rPr lang="en-US" sz="4000" spc="71" dirty="0">
                <a:solidFill>
                  <a:srgbClr val="F58120"/>
                </a:solidFill>
                <a:latin typeface="Open Sauce Bold"/>
              </a:rPr>
              <a:t>“new” </a:t>
            </a:r>
            <a:r>
              <a:rPr lang="en-US" sz="4000" spc="71" dirty="0">
                <a:latin typeface="Open Sauce Bold"/>
              </a:rPr>
              <a:t>Google Ads?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3DE70164-7BB0-E5EC-B41C-FA18110BB717}"/>
              </a:ext>
            </a:extLst>
          </p:cNvPr>
          <p:cNvSpPr/>
          <p:nvPr/>
        </p:nvSpPr>
        <p:spPr>
          <a:xfrm>
            <a:off x="952664" y="1732399"/>
            <a:ext cx="1999053" cy="1086199"/>
          </a:xfrm>
          <a:prstGeom prst="wedgeRectCallout">
            <a:avLst>
              <a:gd name="adj1" fmla="val 32972"/>
              <a:gd name="adj2" fmla="val 81504"/>
            </a:avLst>
          </a:prstGeom>
          <a:solidFill>
            <a:srgbClr val="F58120"/>
          </a:solidFill>
          <a:ln w="38100" cap="rnd" cmpd="sng">
            <a:solidFill>
              <a:srgbClr val="0C1F2E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89720"/>
                      <a:gd name="connsiteY0" fmla="*/ 0 h 1836259"/>
                      <a:gd name="connsiteX1" fmla="*/ 1685670 w 2889720"/>
                      <a:gd name="connsiteY1" fmla="*/ 0 h 1836259"/>
                      <a:gd name="connsiteX2" fmla="*/ 1685670 w 2889720"/>
                      <a:gd name="connsiteY2" fmla="*/ 0 h 1836259"/>
                      <a:gd name="connsiteX3" fmla="*/ 2408100 w 2889720"/>
                      <a:gd name="connsiteY3" fmla="*/ 0 h 1836259"/>
                      <a:gd name="connsiteX4" fmla="*/ 2889720 w 2889720"/>
                      <a:gd name="connsiteY4" fmla="*/ 0 h 1836259"/>
                      <a:gd name="connsiteX5" fmla="*/ 2889720 w 2889720"/>
                      <a:gd name="connsiteY5" fmla="*/ 1071151 h 1836259"/>
                      <a:gd name="connsiteX6" fmla="*/ 2889720 w 2889720"/>
                      <a:gd name="connsiteY6" fmla="*/ 1071151 h 1836259"/>
                      <a:gd name="connsiteX7" fmla="*/ 2889720 w 2889720"/>
                      <a:gd name="connsiteY7" fmla="*/ 1530216 h 1836259"/>
                      <a:gd name="connsiteX8" fmla="*/ 2889720 w 2889720"/>
                      <a:gd name="connsiteY8" fmla="*/ 1836259 h 1836259"/>
                      <a:gd name="connsiteX9" fmla="*/ 2408100 w 2889720"/>
                      <a:gd name="connsiteY9" fmla="*/ 1836259 h 1836259"/>
                      <a:gd name="connsiteX10" fmla="*/ 2397658 w 2889720"/>
                      <a:gd name="connsiteY10" fmla="*/ 2414754 h 1836259"/>
                      <a:gd name="connsiteX11" fmla="*/ 1685670 w 2889720"/>
                      <a:gd name="connsiteY11" fmla="*/ 1836259 h 1836259"/>
                      <a:gd name="connsiteX12" fmla="*/ 0 w 2889720"/>
                      <a:gd name="connsiteY12" fmla="*/ 1836259 h 1836259"/>
                      <a:gd name="connsiteX13" fmla="*/ 0 w 2889720"/>
                      <a:gd name="connsiteY13" fmla="*/ 1530216 h 1836259"/>
                      <a:gd name="connsiteX14" fmla="*/ 0 w 2889720"/>
                      <a:gd name="connsiteY14" fmla="*/ 1071151 h 1836259"/>
                      <a:gd name="connsiteX15" fmla="*/ 0 w 2889720"/>
                      <a:gd name="connsiteY15" fmla="*/ 1071151 h 1836259"/>
                      <a:gd name="connsiteX16" fmla="*/ 0 w 2889720"/>
                      <a:gd name="connsiteY16" fmla="*/ 0 h 183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889720" h="1836259" fill="none" extrusionOk="0">
                        <a:moveTo>
                          <a:pt x="0" y="0"/>
                        </a:moveTo>
                        <a:cubicBezTo>
                          <a:pt x="734841" y="-107149"/>
                          <a:pt x="1358946" y="39921"/>
                          <a:pt x="1685670" y="0"/>
                        </a:cubicBezTo>
                        <a:lnTo>
                          <a:pt x="1685670" y="0"/>
                        </a:lnTo>
                        <a:cubicBezTo>
                          <a:pt x="1982246" y="-540"/>
                          <a:pt x="2081087" y="-13422"/>
                          <a:pt x="2408100" y="0"/>
                        </a:cubicBezTo>
                        <a:cubicBezTo>
                          <a:pt x="2526496" y="-10744"/>
                          <a:pt x="2782533" y="-42288"/>
                          <a:pt x="2889720" y="0"/>
                        </a:cubicBezTo>
                        <a:cubicBezTo>
                          <a:pt x="2949951" y="323618"/>
                          <a:pt x="2855143" y="848119"/>
                          <a:pt x="2889720" y="1071151"/>
                        </a:cubicBezTo>
                        <a:lnTo>
                          <a:pt x="2889720" y="1071151"/>
                        </a:lnTo>
                        <a:cubicBezTo>
                          <a:pt x="2882952" y="1124224"/>
                          <a:pt x="2916008" y="1469742"/>
                          <a:pt x="2889720" y="1530216"/>
                        </a:cubicBezTo>
                        <a:cubicBezTo>
                          <a:pt x="2911144" y="1581853"/>
                          <a:pt x="2883601" y="1802966"/>
                          <a:pt x="2889720" y="1836259"/>
                        </a:cubicBezTo>
                        <a:cubicBezTo>
                          <a:pt x="2701614" y="1853388"/>
                          <a:pt x="2640108" y="1862381"/>
                          <a:pt x="2408100" y="1836259"/>
                        </a:cubicBezTo>
                        <a:cubicBezTo>
                          <a:pt x="2356719" y="2076803"/>
                          <a:pt x="2438859" y="2295587"/>
                          <a:pt x="2397658" y="2414754"/>
                        </a:cubicBezTo>
                        <a:cubicBezTo>
                          <a:pt x="2096485" y="2186911"/>
                          <a:pt x="1799464" y="1857340"/>
                          <a:pt x="1685670" y="1836259"/>
                        </a:cubicBezTo>
                        <a:cubicBezTo>
                          <a:pt x="858954" y="1912523"/>
                          <a:pt x="176148" y="1698698"/>
                          <a:pt x="0" y="1836259"/>
                        </a:cubicBezTo>
                        <a:cubicBezTo>
                          <a:pt x="11004" y="1692787"/>
                          <a:pt x="1137" y="1660445"/>
                          <a:pt x="0" y="1530216"/>
                        </a:cubicBezTo>
                        <a:cubicBezTo>
                          <a:pt x="-2401" y="1312454"/>
                          <a:pt x="16272" y="1194115"/>
                          <a:pt x="0" y="1071151"/>
                        </a:cubicBezTo>
                        <a:lnTo>
                          <a:pt x="0" y="1071151"/>
                        </a:lnTo>
                        <a:cubicBezTo>
                          <a:pt x="5824" y="871665"/>
                          <a:pt x="26396" y="487576"/>
                          <a:pt x="0" y="0"/>
                        </a:cubicBezTo>
                        <a:close/>
                      </a:path>
                      <a:path w="2889720" h="1836259" stroke="0" extrusionOk="0">
                        <a:moveTo>
                          <a:pt x="0" y="0"/>
                        </a:moveTo>
                        <a:cubicBezTo>
                          <a:pt x="259758" y="-68572"/>
                          <a:pt x="1040105" y="52242"/>
                          <a:pt x="1685670" y="0"/>
                        </a:cubicBezTo>
                        <a:lnTo>
                          <a:pt x="1685670" y="0"/>
                        </a:lnTo>
                        <a:cubicBezTo>
                          <a:pt x="1988576" y="45212"/>
                          <a:pt x="2245480" y="54253"/>
                          <a:pt x="2408100" y="0"/>
                        </a:cubicBezTo>
                        <a:cubicBezTo>
                          <a:pt x="2647097" y="-41527"/>
                          <a:pt x="2748653" y="-14521"/>
                          <a:pt x="2889720" y="0"/>
                        </a:cubicBezTo>
                        <a:cubicBezTo>
                          <a:pt x="2900705" y="444426"/>
                          <a:pt x="2908236" y="742775"/>
                          <a:pt x="2889720" y="1071151"/>
                        </a:cubicBezTo>
                        <a:lnTo>
                          <a:pt x="2889720" y="1071151"/>
                        </a:lnTo>
                        <a:cubicBezTo>
                          <a:pt x="2915860" y="1229187"/>
                          <a:pt x="2851712" y="1345962"/>
                          <a:pt x="2889720" y="1530216"/>
                        </a:cubicBezTo>
                        <a:cubicBezTo>
                          <a:pt x="2901114" y="1676865"/>
                          <a:pt x="2899204" y="1790833"/>
                          <a:pt x="2889720" y="1836259"/>
                        </a:cubicBezTo>
                        <a:cubicBezTo>
                          <a:pt x="2718077" y="1878762"/>
                          <a:pt x="2624665" y="1879090"/>
                          <a:pt x="2408100" y="1836259"/>
                        </a:cubicBezTo>
                        <a:cubicBezTo>
                          <a:pt x="2432643" y="1992482"/>
                          <a:pt x="2424331" y="2334841"/>
                          <a:pt x="2397658" y="2414754"/>
                        </a:cubicBezTo>
                        <a:cubicBezTo>
                          <a:pt x="2225922" y="2214228"/>
                          <a:pt x="1777524" y="1989398"/>
                          <a:pt x="1685670" y="1836259"/>
                        </a:cubicBezTo>
                        <a:cubicBezTo>
                          <a:pt x="1272742" y="1759069"/>
                          <a:pt x="240263" y="1852232"/>
                          <a:pt x="0" y="1836259"/>
                        </a:cubicBezTo>
                        <a:cubicBezTo>
                          <a:pt x="-27270" y="1799456"/>
                          <a:pt x="2942" y="1579729"/>
                          <a:pt x="0" y="1530216"/>
                        </a:cubicBezTo>
                        <a:cubicBezTo>
                          <a:pt x="32328" y="1401691"/>
                          <a:pt x="-1202" y="1194769"/>
                          <a:pt x="0" y="1071151"/>
                        </a:cubicBezTo>
                        <a:lnTo>
                          <a:pt x="0" y="1071151"/>
                        </a:lnTo>
                        <a:cubicBezTo>
                          <a:pt x="75432" y="635503"/>
                          <a:pt x="-4106" y="4664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7F4FA"/>
                </a:solidFill>
                <a:latin typeface="Proxima Nova"/>
              </a:rPr>
              <a:t>Audience</a:t>
            </a:r>
          </a:p>
          <a:p>
            <a:pPr algn="ctr"/>
            <a:r>
              <a:rPr lang="en-US" dirty="0">
                <a:solidFill>
                  <a:srgbClr val="F7F4FA"/>
                </a:solidFill>
                <a:latin typeface="Proxima Nova"/>
              </a:rPr>
              <a:t>Segmentation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3DF42-67E9-0510-EA7B-26F21D284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52" y="2764440"/>
            <a:ext cx="1457764" cy="819992"/>
          </a:xfrm>
          <a:prstGeom prst="rect">
            <a:avLst/>
          </a:prstGeom>
        </p:spPr>
      </p:pic>
      <p:pic>
        <p:nvPicPr>
          <p:cNvPr id="2" name="Picture 1" descr="Diagram">
            <a:extLst>
              <a:ext uri="{FF2B5EF4-FFF2-40B4-BE49-F238E27FC236}">
                <a16:creationId xmlns:a16="http://schemas.microsoft.com/office/drawing/2014/main" id="{4B9C12F8-0E32-7EB9-D0B6-810EB4FBC2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14836" r="7235" b="14979"/>
          <a:stretch/>
        </p:blipFill>
        <p:spPr>
          <a:xfrm>
            <a:off x="2628901" y="1844032"/>
            <a:ext cx="3848100" cy="31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5" grpId="0" animBg="1"/>
      <p:bldP spid="26" grpId="0" animBg="1"/>
      <p:bldP spid="23" grpId="0" animBg="1"/>
      <p:bldP spid="16" grpId="0" animBg="1"/>
      <p:bldP spid="7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 background 2">
            <a:hlinkClick r:id="" action="ppaction://media"/>
            <a:extLst>
              <a:ext uri="{FF2B5EF4-FFF2-40B4-BE49-F238E27FC236}">
                <a16:creationId xmlns:a16="http://schemas.microsoft.com/office/drawing/2014/main" id="{B0EDBAE3-8E88-70EE-C493-105FDDE84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A7FC08-08C2-F319-8A90-22EE76FF6A0D}"/>
              </a:ext>
            </a:extLst>
          </p:cNvPr>
          <p:cNvSpPr/>
          <p:nvPr/>
        </p:nvSpPr>
        <p:spPr>
          <a:xfrm>
            <a:off x="-1117600" y="-330200"/>
            <a:ext cx="11252200" cy="5664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9ECE53DD-F37E-CA80-2D40-314458BF33F7}"/>
              </a:ext>
            </a:extLst>
          </p:cNvPr>
          <p:cNvSpPr txBox="1">
            <a:spLocks/>
          </p:cNvSpPr>
          <p:nvPr/>
        </p:nvSpPr>
        <p:spPr>
          <a:xfrm>
            <a:off x="0" y="1971096"/>
            <a:ext cx="9144000" cy="120130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Winning in the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“New” Search Ad Landscape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AB154-0575-9410-122F-A2951849D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CE5E6-113D-9C6A-16E1-E3B70B178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1" r="28136"/>
          <a:stretch/>
        </p:blipFill>
        <p:spPr>
          <a:xfrm>
            <a:off x="0" y="0"/>
            <a:ext cx="3200400" cy="5143500"/>
          </a:xfrm>
          <a:prstGeom prst="rect">
            <a:avLst/>
          </a:prstGeom>
        </p:spPr>
      </p:pic>
      <p:sp>
        <p:nvSpPr>
          <p:cNvPr id="10" name="Google Shape;444;p5">
            <a:extLst>
              <a:ext uri="{FF2B5EF4-FFF2-40B4-BE49-F238E27FC236}">
                <a16:creationId xmlns:a16="http://schemas.microsoft.com/office/drawing/2014/main" id="{108BF465-34C4-13B9-CAC1-D17A7C04DDBB}"/>
              </a:ext>
            </a:extLst>
          </p:cNvPr>
          <p:cNvSpPr txBox="1">
            <a:spLocks/>
          </p:cNvSpPr>
          <p:nvPr/>
        </p:nvSpPr>
        <p:spPr>
          <a:xfrm>
            <a:off x="3286877" y="427565"/>
            <a:ext cx="5802723" cy="7636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35452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How Digital Marketers Can </a:t>
            </a:r>
          </a:p>
          <a:p>
            <a:pPr marL="135452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Win in 2023 and Beyond?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AutoShape 2" descr="lenovo logo">
            <a:extLst>
              <a:ext uri="{FF2B5EF4-FFF2-40B4-BE49-F238E27FC236}">
                <a16:creationId xmlns:a16="http://schemas.microsoft.com/office/drawing/2014/main" id="{D5D58A1D-7174-D6BA-9915-77FC8BC4B7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AutoShape 4" descr="lenovo logo">
            <a:extLst>
              <a:ext uri="{FF2B5EF4-FFF2-40B4-BE49-F238E27FC236}">
                <a16:creationId xmlns:a16="http://schemas.microsoft.com/office/drawing/2014/main" id="{1380BE7A-D5CA-7541-87C5-E2AB53E23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AutoShape 26" descr="Window Blinds &amp; Shades at Blindsgalore.com Home">
            <a:extLst>
              <a:ext uri="{FF2B5EF4-FFF2-40B4-BE49-F238E27FC236}">
                <a16:creationId xmlns:a16="http://schemas.microsoft.com/office/drawing/2014/main" id="{9EEEC78B-061C-2387-9AC4-30684C28EC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28762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321E0306-CFCA-0D68-9126-7DC0066A90D8}"/>
              </a:ext>
            </a:extLst>
          </p:cNvPr>
          <p:cNvSpPr txBox="1">
            <a:spLocks/>
          </p:cNvSpPr>
          <p:nvPr/>
        </p:nvSpPr>
        <p:spPr>
          <a:xfrm>
            <a:off x="3286877" y="1495693"/>
            <a:ext cx="5857123" cy="2485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58120"/>
              </a:buClr>
              <a:buFont typeface="Arial" panose="020B0604020202020204" pitchFamily="34" charset="0"/>
              <a:buNone/>
              <a:defRPr sz="2000" b="1" kern="1200" cap="none" baseline="0">
                <a:solidFill>
                  <a:srgbClr val="00A3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Classical search agency marketing model is dead. 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believe that the future will be led by strong AI/ML growth marketing partners who act as consultants, who can empower inhouse teams, to scale your business. 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AI-powered wave of “New Digital Marketing” is very different and more powerful than previous digital waves. The landscape has changed quickly in the wake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ChatGPT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launch, so if you’re not ready, your brand will quickly lose traction. 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need strategic marketing partners who can combine the best of AI and human ingenuity</a:t>
            </a:r>
            <a:r>
              <a:rPr lang="en-US" sz="1600" b="0" dirty="0">
                <a:solidFill>
                  <a:srgbClr val="000000"/>
                </a:solidFill>
              </a:rPr>
              <a:t> to future-proof your business.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A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A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A528A6-A90C-5284-F12F-C48F1A9FD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444" r="944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1853" y="1426774"/>
            <a:ext cx="7340294" cy="17283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6062" y="3158317"/>
            <a:ext cx="8251876" cy="9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uce Bold"/>
              </a:rPr>
              <a:t>AI </a:t>
            </a:r>
            <a:r>
              <a:rPr lang="en-US" sz="3600">
                <a:solidFill>
                  <a:srgbClr val="F58120"/>
                </a:solidFill>
                <a:latin typeface="Open Sauce Bold"/>
              </a:rPr>
              <a:t>+</a:t>
            </a:r>
            <a:r>
              <a:rPr lang="en-US" sz="3600">
                <a:solidFill>
                  <a:srgbClr val="FFFFFF"/>
                </a:solidFill>
                <a:latin typeface="Open Sauce Bold"/>
              </a:rPr>
              <a:t> Expert Consulting</a:t>
            </a:r>
            <a:r>
              <a:rPr lang="en-US" sz="2750">
                <a:solidFill>
                  <a:srgbClr val="FFFFFF"/>
                </a:solidFill>
                <a:latin typeface="Open Sauce Bold"/>
              </a:rPr>
              <a:t> </a:t>
            </a:r>
          </a:p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2250">
                <a:solidFill>
                  <a:srgbClr val="FFFFFF"/>
                </a:solidFill>
                <a:latin typeface="Open Sauce Bold"/>
              </a:rPr>
              <a:t>The Power of Machine Learning with a Human Touch</a:t>
            </a:r>
            <a:endParaRPr lang="en-US" sz="2250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9672A-976F-E89B-2965-63364813DA0C}"/>
              </a:ext>
            </a:extLst>
          </p:cNvPr>
          <p:cNvSpPr txBox="1"/>
          <p:nvPr/>
        </p:nvSpPr>
        <p:spPr>
          <a:xfrm>
            <a:off x="2286000" y="2478414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43D06-507F-07D9-4FB2-AC642DC1B032}"/>
              </a:ext>
            </a:extLst>
          </p:cNvPr>
          <p:cNvSpPr txBox="1"/>
          <p:nvPr/>
        </p:nvSpPr>
        <p:spPr>
          <a:xfrm>
            <a:off x="2286000" y="2478414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8F808-D661-5840-3EB6-E3FC07E91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2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54"/>
          <p:cNvSpPr txBox="1">
            <a:spLocks noGrp="1"/>
          </p:cNvSpPr>
          <p:nvPr>
            <p:ph type="title"/>
          </p:nvPr>
        </p:nvSpPr>
        <p:spPr>
          <a:xfrm>
            <a:off x="0" y="5488"/>
            <a:ext cx="9144000" cy="73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The Formula for a Successful PMax Campaign</a:t>
            </a:r>
            <a:endParaRPr/>
          </a:p>
        </p:txBody>
      </p:sp>
      <p:sp>
        <p:nvSpPr>
          <p:cNvPr id="1446" name="Google Shape;1446;p54"/>
          <p:cNvSpPr txBox="1">
            <a:spLocks noGrp="1"/>
          </p:cNvSpPr>
          <p:nvPr>
            <p:ph type="body" idx="2"/>
          </p:nvPr>
        </p:nvSpPr>
        <p:spPr>
          <a:xfrm>
            <a:off x="0" y="538063"/>
            <a:ext cx="91440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Feed the Google AI High Quality Data (Audience, Campaign Set Up, Creatives), Set Right Goals, and Continuously Test to Gain Actionable Insights… Repeat!</a:t>
            </a: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FF247E-0AFD-9DD3-622B-DF951E406826}"/>
              </a:ext>
            </a:extLst>
          </p:cNvPr>
          <p:cNvGrpSpPr/>
          <p:nvPr/>
        </p:nvGrpSpPr>
        <p:grpSpPr>
          <a:xfrm>
            <a:off x="4557713" y="1249063"/>
            <a:ext cx="3015986" cy="3530256"/>
            <a:chOff x="4629153" y="1120473"/>
            <a:chExt cx="3015986" cy="3530256"/>
          </a:xfrm>
        </p:grpSpPr>
        <p:pic>
          <p:nvPicPr>
            <p:cNvPr id="1447" name="Google Shape;1447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29153" y="1120473"/>
              <a:ext cx="3015986" cy="35302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8" name="Google Shape;1448;p54"/>
            <p:cNvGrpSpPr/>
            <p:nvPr/>
          </p:nvGrpSpPr>
          <p:grpSpPr>
            <a:xfrm>
              <a:off x="5038246" y="1438601"/>
              <a:ext cx="2197800" cy="3103848"/>
              <a:chOff x="4975113" y="1362401"/>
              <a:chExt cx="2197800" cy="3103848"/>
            </a:xfrm>
          </p:grpSpPr>
          <p:sp>
            <p:nvSpPr>
              <p:cNvPr id="1449" name="Google Shape;1449;p54"/>
              <p:cNvSpPr/>
              <p:nvPr/>
            </p:nvSpPr>
            <p:spPr>
              <a:xfrm>
                <a:off x="5917764" y="4055206"/>
                <a:ext cx="312430" cy="411043"/>
              </a:xfrm>
              <a:custGeom>
                <a:avLst/>
                <a:gdLst/>
                <a:ahLst/>
                <a:cxnLst/>
                <a:rect l="l" t="t" r="r" b="b"/>
                <a:pathLst>
                  <a:path w="15046" h="19795" extrusionOk="0">
                    <a:moveTo>
                      <a:pt x="0" y="0"/>
                    </a:moveTo>
                    <a:lnTo>
                      <a:pt x="0" y="19795"/>
                    </a:lnTo>
                    <a:lnTo>
                      <a:pt x="14868" y="11211"/>
                    </a:lnTo>
                    <a:lnTo>
                      <a:pt x="15046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5812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450" name="Google Shape;1450;p54"/>
              <p:cNvSpPr/>
              <p:nvPr/>
            </p:nvSpPr>
            <p:spPr>
              <a:xfrm>
                <a:off x="4975113" y="1362401"/>
                <a:ext cx="2197800" cy="2568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F5812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SzPts val="1800"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54"/>
              <p:cNvSpPr/>
              <p:nvPr/>
            </p:nvSpPr>
            <p:spPr>
              <a:xfrm>
                <a:off x="5863006" y="3891307"/>
                <a:ext cx="426600" cy="163800"/>
              </a:xfrm>
              <a:prstGeom prst="round2SameRect">
                <a:avLst>
                  <a:gd name="adj1" fmla="val 0"/>
                  <a:gd name="adj2" fmla="val 18490"/>
                </a:avLst>
              </a:prstGeom>
              <a:noFill/>
              <a:ln w="9525" cap="flat" cmpd="sng">
                <a:solidFill>
                  <a:srgbClr val="F5812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SzPts val="1800"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54"/>
              <p:cNvSpPr/>
              <p:nvPr/>
            </p:nvSpPr>
            <p:spPr>
              <a:xfrm rot="10800000">
                <a:off x="5086064" y="1619311"/>
                <a:ext cx="1975800" cy="2271900"/>
              </a:xfrm>
              <a:prstGeom prst="trapezoid">
                <a:avLst>
                  <a:gd name="adj" fmla="val 39192"/>
                </a:avLst>
              </a:prstGeom>
              <a:noFill/>
              <a:ln w="9525" cap="flat" cmpd="sng">
                <a:solidFill>
                  <a:srgbClr val="F5812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SzPts val="1800"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53" name="Google Shape;1453;p54"/>
              <p:cNvCxnSpPr/>
              <p:nvPr/>
            </p:nvCxnSpPr>
            <p:spPr>
              <a:xfrm>
                <a:off x="5320241" y="2315749"/>
                <a:ext cx="115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120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4" name="Google Shape;1454;p54"/>
              <p:cNvCxnSpPr/>
              <p:nvPr/>
            </p:nvCxnSpPr>
            <p:spPr>
              <a:xfrm>
                <a:off x="5640858" y="3266836"/>
                <a:ext cx="493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120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5C57F-F0C1-0815-CA62-A4C2B07AE1B0}"/>
              </a:ext>
            </a:extLst>
          </p:cNvPr>
          <p:cNvGrpSpPr/>
          <p:nvPr/>
        </p:nvGrpSpPr>
        <p:grpSpPr>
          <a:xfrm>
            <a:off x="1462715" y="1164227"/>
            <a:ext cx="2922569" cy="3699931"/>
            <a:chOff x="1026939" y="1035636"/>
            <a:chExt cx="2922569" cy="3699931"/>
          </a:xfrm>
        </p:grpSpPr>
        <p:sp>
          <p:nvSpPr>
            <p:cNvPr id="1455" name="Google Shape;1455;p54"/>
            <p:cNvSpPr/>
            <p:nvPr/>
          </p:nvSpPr>
          <p:spPr>
            <a:xfrm>
              <a:off x="1562351" y="1189096"/>
              <a:ext cx="237744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</a:t>
              </a:r>
              <a:r>
                <a:rPr lang="en-US" sz="10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NetElixir’s</a:t>
              </a:r>
              <a:r>
                <a:rPr lang="en-US" sz="1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AI-powered Marketing Platform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LXRInsights, to Find and Add High-Value Audiences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>
              <a:off x="1572068" y="2428401"/>
              <a:ext cx="237744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Apply </a:t>
              </a:r>
              <a:r>
                <a:rPr lang="en-US" sz="10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NetElixir’s</a:t>
              </a:r>
              <a:r>
                <a:rPr lang="en-US" sz="1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Custom </a:t>
              </a:r>
              <a:r>
                <a:rPr lang="en-US" sz="10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PMax</a:t>
              </a:r>
              <a:r>
                <a:rPr lang="en-US" sz="1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Campaign Frameworks 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</a:t>
              </a:r>
              <a:r>
                <a:rPr lang="en-US" sz="1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Quality Ad Creatives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to Get the Campaigns Off to a Strong Start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>
              <a:off x="1552634" y="3667707"/>
              <a:ext cx="237744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Conduct </a:t>
              </a:r>
              <a:r>
                <a:rPr lang="en-US" sz="1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Tests/Experiments</a:t>
              </a:r>
              <a:r>
                <a:rPr lang="en-US" sz="10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and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Use Insights derived from the Insights and Explanations Tab to Contin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uously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Improve the </a:t>
              </a:r>
              <a:r>
                <a:rPr lang="en-US" sz="10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PMax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Campaign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15A4B76-2881-DD18-8E78-F0A8519BEA0C}"/>
                </a:ext>
              </a:extLst>
            </p:cNvPr>
            <p:cNvGrpSpPr/>
            <p:nvPr/>
          </p:nvGrpSpPr>
          <p:grpSpPr>
            <a:xfrm rot="16200000">
              <a:off x="785799" y="1483004"/>
              <a:ext cx="1221321" cy="326585"/>
              <a:chOff x="406212" y="1585914"/>
              <a:chExt cx="1435894" cy="32658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84DA6F8-C927-0EEE-AD2B-2B6D17795417}"/>
                  </a:ext>
                </a:extLst>
              </p:cNvPr>
              <p:cNvSpPr txBox="1"/>
              <p:nvPr/>
            </p:nvSpPr>
            <p:spPr>
              <a:xfrm>
                <a:off x="406212" y="1585914"/>
                <a:ext cx="1435894" cy="3077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r>
                  <a:rPr lang="en-US" sz="1300" b="1" kern="0" dirty="0">
                    <a:solidFill>
                      <a:srgbClr val="F58120"/>
                    </a:solidFill>
                    <a:latin typeface="Arial"/>
                    <a:cs typeface="Arial"/>
                    <a:sym typeface="Arial"/>
                  </a:rPr>
                  <a:t>Use AI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548AC80-F6EF-715B-4034-DF61C22A99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124160" y="1267549"/>
                <a:ext cx="0" cy="1289900"/>
              </a:xfrm>
              <a:prstGeom prst="line">
                <a:avLst/>
              </a:prstGeom>
              <a:ln w="12700">
                <a:solidFill>
                  <a:srgbClr val="F581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A49527-43FE-D27C-241E-DF307865B57A}"/>
                </a:ext>
              </a:extLst>
            </p:cNvPr>
            <p:cNvGrpSpPr/>
            <p:nvPr/>
          </p:nvGrpSpPr>
          <p:grpSpPr>
            <a:xfrm rot="16200000">
              <a:off x="683158" y="2618723"/>
              <a:ext cx="1221321" cy="533759"/>
              <a:chOff x="414338" y="1378742"/>
              <a:chExt cx="1435894" cy="53375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0E6AB0-A7B8-3288-52BA-9758249D62AE}"/>
                  </a:ext>
                </a:extLst>
              </p:cNvPr>
              <p:cNvSpPr txBox="1"/>
              <p:nvPr/>
            </p:nvSpPr>
            <p:spPr>
              <a:xfrm>
                <a:off x="414338" y="1378742"/>
                <a:ext cx="1435894" cy="3077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r>
                  <a:rPr lang="en-US" sz="1300" b="1" kern="0" dirty="0">
                    <a:solidFill>
                      <a:srgbClr val="F58120"/>
                    </a:solidFill>
                    <a:latin typeface="Arial"/>
                    <a:cs typeface="Arial"/>
                    <a:sym typeface="Arial"/>
                  </a:rPr>
                  <a:t>Apply </a:t>
                </a:r>
                <a:r>
                  <a:rPr lang="en-US" sz="1300" b="1" kern="0" dirty="0" err="1">
                    <a:solidFill>
                      <a:srgbClr val="F58120"/>
                    </a:solidFill>
                    <a:latin typeface="Arial"/>
                    <a:cs typeface="Arial"/>
                    <a:sym typeface="Arial"/>
                  </a:rPr>
                  <a:t>PMax</a:t>
                </a:r>
                <a:r>
                  <a:rPr lang="en-US" sz="1300" b="1" kern="0" dirty="0">
                    <a:solidFill>
                      <a:srgbClr val="F58120"/>
                    </a:solidFill>
                    <a:latin typeface="Arial"/>
                    <a:cs typeface="Arial"/>
                    <a:sym typeface="Arial"/>
                  </a:rPr>
                  <a:t> Frameworks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08A06BE-9F33-02AD-E502-CC3C11EFD9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132286" y="1267552"/>
                <a:ext cx="0" cy="1289898"/>
              </a:xfrm>
              <a:prstGeom prst="line">
                <a:avLst/>
              </a:prstGeom>
              <a:ln w="12700">
                <a:solidFill>
                  <a:srgbClr val="F581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8E21A55-7015-37A2-1E56-948CF5EF0544}"/>
                </a:ext>
              </a:extLst>
            </p:cNvPr>
            <p:cNvGrpSpPr/>
            <p:nvPr/>
          </p:nvGrpSpPr>
          <p:grpSpPr>
            <a:xfrm rot="16200000">
              <a:off x="785799" y="3961615"/>
              <a:ext cx="1221319" cy="326585"/>
              <a:chOff x="406211" y="1585914"/>
              <a:chExt cx="1435894" cy="32658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360771-2BBC-4AF8-5640-E6BCF0F9BA6E}"/>
                  </a:ext>
                </a:extLst>
              </p:cNvPr>
              <p:cNvSpPr txBox="1"/>
              <p:nvPr/>
            </p:nvSpPr>
            <p:spPr>
              <a:xfrm>
                <a:off x="406211" y="1585914"/>
                <a:ext cx="1435894" cy="3077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r>
                  <a:rPr lang="en-US" sz="1300" b="1" kern="0" dirty="0">
                    <a:solidFill>
                      <a:srgbClr val="F58120"/>
                    </a:solidFill>
                    <a:latin typeface="Arial"/>
                    <a:cs typeface="Arial"/>
                    <a:sym typeface="Arial"/>
                  </a:rPr>
                  <a:t>Test &amp; Learn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2DA9B6E-4E0A-1149-2062-0A29CC89276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124158" y="1267548"/>
                <a:ext cx="0" cy="1289902"/>
              </a:xfrm>
              <a:prstGeom prst="line">
                <a:avLst/>
              </a:prstGeom>
              <a:ln w="12700">
                <a:solidFill>
                  <a:srgbClr val="F581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D1ACA-AD34-9857-5065-21FAF84A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2"/>
          <a:stretch/>
        </p:blipFill>
        <p:spPr>
          <a:xfrm>
            <a:off x="0" y="0"/>
            <a:ext cx="9144000" cy="5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44;p5">
            <a:extLst>
              <a:ext uri="{FF2B5EF4-FFF2-40B4-BE49-F238E27FC236}">
                <a16:creationId xmlns:a16="http://schemas.microsoft.com/office/drawing/2014/main" id="{108BF465-34C4-13B9-CAC1-D17A7C04DDBB}"/>
              </a:ext>
            </a:extLst>
          </p:cNvPr>
          <p:cNvSpPr txBox="1">
            <a:spLocks/>
          </p:cNvSpPr>
          <p:nvPr/>
        </p:nvSpPr>
        <p:spPr>
          <a:xfrm>
            <a:off x="3264437" y="98489"/>
            <a:ext cx="5688931" cy="4611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35452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How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NetElixir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 has driven predictable  Performance Lift for clients from “New” Google &amp; Meta Ads?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96E7E-F3F9-FFCE-C5EC-55D853BC9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2" r="3616"/>
          <a:stretch/>
        </p:blipFill>
        <p:spPr>
          <a:xfrm>
            <a:off x="0" y="0"/>
            <a:ext cx="3228151" cy="5143500"/>
          </a:xfrm>
          <a:prstGeom prst="rect">
            <a:avLst/>
          </a:prstGeom>
        </p:spPr>
      </p:pic>
      <p:sp>
        <p:nvSpPr>
          <p:cNvPr id="35" name="AutoShape 2" descr="lenovo logo">
            <a:extLst>
              <a:ext uri="{FF2B5EF4-FFF2-40B4-BE49-F238E27FC236}">
                <a16:creationId xmlns:a16="http://schemas.microsoft.com/office/drawing/2014/main" id="{D5D58A1D-7174-D6BA-9915-77FC8BC4B7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AutoShape 4" descr="lenovo logo">
            <a:extLst>
              <a:ext uri="{FF2B5EF4-FFF2-40B4-BE49-F238E27FC236}">
                <a16:creationId xmlns:a16="http://schemas.microsoft.com/office/drawing/2014/main" id="{1380BE7A-D5CA-7541-87C5-E2AB53E23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AutoShape 26" descr="Window Blinds &amp; Shades at Blindsgalore.com Home">
            <a:extLst>
              <a:ext uri="{FF2B5EF4-FFF2-40B4-BE49-F238E27FC236}">
                <a16:creationId xmlns:a16="http://schemas.microsoft.com/office/drawing/2014/main" id="{9EEEC78B-061C-2387-9AC4-30684C28EC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28762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321E0306-CFCA-0D68-9126-7DC0066A90D8}"/>
              </a:ext>
            </a:extLst>
          </p:cNvPr>
          <p:cNvSpPr txBox="1">
            <a:spLocks/>
          </p:cNvSpPr>
          <p:nvPr/>
        </p:nvSpPr>
        <p:spPr>
          <a:xfrm>
            <a:off x="3396343" y="942488"/>
            <a:ext cx="5688931" cy="2485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58120"/>
              </a:buClr>
              <a:buFont typeface="Arial" panose="020B0604020202020204" pitchFamily="34" charset="0"/>
              <a:buNone/>
              <a:defRPr sz="2000" b="1" kern="1200" cap="none" baseline="0">
                <a:solidFill>
                  <a:srgbClr val="00A3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Proprietary AI Marketing Platform,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LXRInsights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for the “New” Google and Meta Ads </a:t>
            </a:r>
            <a:r>
              <a:rPr lang="en-US" sz="1600" b="0" dirty="0">
                <a:solidFill>
                  <a:schemeClr val="tx1"/>
                </a:solidFill>
              </a:rPr>
              <a:t>                                                     </a:t>
            </a:r>
            <a:r>
              <a:rPr kumimoji="0" lang="en-US" sz="1600" i="1" u="none" strike="noStrike" kern="1200" cap="none" spc="-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(Inhouse Product Innovation Lab focused on AI Innovation).</a:t>
            </a:r>
          </a:p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Proven Performance Optimization Strategies Retail, DTC and B2B eCommerce Marketers                                                         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(7MM+ Hours of eCommerce Marketing Experience).</a:t>
            </a:r>
          </a:p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custom optimization strategies through the process of iterative experimentation                                                   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(Culture of Experimentation).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Premier Agency Support from Google, Bing, Meta,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TikTok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(Google Agency Leadership Circle).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A528A6-A90C-5284-F12F-C48F1A9FD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 background 2">
            <a:hlinkClick r:id="" action="ppaction://media"/>
            <a:extLst>
              <a:ext uri="{FF2B5EF4-FFF2-40B4-BE49-F238E27FC236}">
                <a16:creationId xmlns:a16="http://schemas.microsoft.com/office/drawing/2014/main" id="{B0EDBAE3-8E88-70EE-C493-105FDDE84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09977B-DF14-4255-1776-DF5B3C73033B}"/>
              </a:ext>
            </a:extLst>
          </p:cNvPr>
          <p:cNvSpPr/>
          <p:nvPr/>
        </p:nvSpPr>
        <p:spPr>
          <a:xfrm>
            <a:off x="-1117600" y="-330200"/>
            <a:ext cx="11252200" cy="5664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9ECE53DD-F37E-CA80-2D40-314458BF33F7}"/>
              </a:ext>
            </a:extLst>
          </p:cNvPr>
          <p:cNvSpPr txBox="1">
            <a:spLocks/>
          </p:cNvSpPr>
          <p:nvPr/>
        </p:nvSpPr>
        <p:spPr>
          <a:xfrm>
            <a:off x="0" y="1971096"/>
            <a:ext cx="9144000" cy="120130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About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NetElixir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3B9D8-1426-3F68-3296-0E4F8DB4F6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75A6D-6CA3-7A92-9605-77884F3556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-66675" y="-1"/>
            <a:ext cx="9277350" cy="51435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119097-AD5B-1A6A-99C6-5A32C3B3D55A}"/>
              </a:ext>
            </a:extLst>
          </p:cNvPr>
          <p:cNvSpPr/>
          <p:nvPr/>
        </p:nvSpPr>
        <p:spPr>
          <a:xfrm>
            <a:off x="-87086" y="-275771"/>
            <a:ext cx="12025086" cy="5520871"/>
          </a:xfrm>
          <a:prstGeom prst="rect">
            <a:avLst/>
          </a:prstGeom>
          <a:gradFill>
            <a:gsLst>
              <a:gs pos="35000">
                <a:schemeClr val="tx1">
                  <a:alpha val="85000"/>
                </a:schemeClr>
              </a:gs>
              <a:gs pos="76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2361" y="357400"/>
            <a:ext cx="839654" cy="409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DB150-2B24-08BF-ADBC-87AC28787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114F4B-018E-E3F4-CA89-9939B18EFB26}"/>
              </a:ext>
            </a:extLst>
          </p:cNvPr>
          <p:cNvGrpSpPr/>
          <p:nvPr/>
        </p:nvGrpSpPr>
        <p:grpSpPr>
          <a:xfrm>
            <a:off x="76556" y="1052683"/>
            <a:ext cx="5663844" cy="3038134"/>
            <a:chOff x="76556" y="1052683"/>
            <a:chExt cx="5663844" cy="30381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3AFEAB-B493-0EF3-556D-1C696D94D642}"/>
                </a:ext>
              </a:extLst>
            </p:cNvPr>
            <p:cNvGrpSpPr/>
            <p:nvPr/>
          </p:nvGrpSpPr>
          <p:grpSpPr>
            <a:xfrm>
              <a:off x="2055946" y="3466579"/>
              <a:ext cx="1292486" cy="623625"/>
              <a:chOff x="88023" y="3691567"/>
              <a:chExt cx="1292486" cy="623625"/>
            </a:xfrm>
          </p:grpSpPr>
          <p:sp>
            <p:nvSpPr>
              <p:cNvPr id="9" name="Rectangle: Rounded Corners 8">
                <a:hlinkClick r:id="rId6"/>
                <a:extLst>
                  <a:ext uri="{FF2B5EF4-FFF2-40B4-BE49-F238E27FC236}">
                    <a16:creationId xmlns:a16="http://schemas.microsoft.com/office/drawing/2014/main" id="{35684AF4-C6BD-23F7-0B33-A4B6D066BDDA}"/>
                  </a:ext>
                </a:extLst>
              </p:cNvPr>
              <p:cNvSpPr/>
              <p:nvPr/>
            </p:nvSpPr>
            <p:spPr>
              <a:xfrm>
                <a:off x="88023" y="3691567"/>
                <a:ext cx="1292485" cy="388019"/>
              </a:xfrm>
              <a:prstGeom prst="roundRect">
                <a:avLst>
                  <a:gd name="adj" fmla="val 50000"/>
                </a:avLst>
              </a:prstGeom>
              <a:solidFill>
                <a:srgbClr val="F581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Future Ready Assessment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7F43DD-FC65-292B-FC5C-00314E8A0B7D}"/>
                  </a:ext>
                </a:extLst>
              </p:cNvPr>
              <p:cNvSpPr txBox="1"/>
              <p:nvPr/>
            </p:nvSpPr>
            <p:spPr>
              <a:xfrm>
                <a:off x="88023" y="4085347"/>
                <a:ext cx="1292486" cy="22984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For The Next 45 Days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D55EE01-B886-ECE4-6B68-73A0CC06612D}"/>
                </a:ext>
              </a:extLst>
            </p:cNvPr>
            <p:cNvGrpSpPr/>
            <p:nvPr/>
          </p:nvGrpSpPr>
          <p:grpSpPr>
            <a:xfrm>
              <a:off x="76556" y="1052683"/>
              <a:ext cx="5663844" cy="2211874"/>
              <a:chOff x="76556" y="923778"/>
              <a:chExt cx="5663844" cy="221187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67FC20-A9F6-C8AF-D98F-A268977045C4}"/>
                  </a:ext>
                </a:extLst>
              </p:cNvPr>
              <p:cNvSpPr txBox="1"/>
              <p:nvPr/>
            </p:nvSpPr>
            <p:spPr>
              <a:xfrm>
                <a:off x="139965" y="2003149"/>
                <a:ext cx="5124450" cy="4546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-4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Get A Future-Ready Assessment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F9C099-05BE-6625-714A-74B68E5C80A5}"/>
                  </a:ext>
                </a:extLst>
              </p:cNvPr>
              <p:cNvSpPr txBox="1"/>
              <p:nvPr/>
            </p:nvSpPr>
            <p:spPr>
              <a:xfrm>
                <a:off x="76556" y="923778"/>
                <a:ext cx="5663844" cy="83099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3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Are you using AI-Powered Strategies to predictably grow your Google &amp; Meta Ads?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C2A1A1-F437-67FA-ACBF-CB461146ED95}"/>
                  </a:ext>
                </a:extLst>
              </p:cNvPr>
              <p:cNvSpPr txBox="1"/>
              <p:nvPr/>
            </p:nvSpPr>
            <p:spPr>
              <a:xfrm>
                <a:off x="139965" y="2438877"/>
                <a:ext cx="5124450" cy="69677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Identify opportunities to leverage AI-modules that drive incremental growth for Google Ads and Meta Ads</a:t>
                </a: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ABC91A5-2A8F-6894-2ACD-2281C225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18" y="1879084"/>
                <a:ext cx="4847544" cy="0"/>
              </a:xfrm>
              <a:prstGeom prst="line">
                <a:avLst/>
              </a:prstGeom>
              <a:ln>
                <a:solidFill>
                  <a:srgbClr val="F581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878B64-D8C9-8555-3C95-95227EC60A81}"/>
                </a:ext>
              </a:extLst>
            </p:cNvPr>
            <p:cNvGrpSpPr/>
            <p:nvPr/>
          </p:nvGrpSpPr>
          <p:grpSpPr>
            <a:xfrm>
              <a:off x="3664218" y="3466579"/>
              <a:ext cx="1292486" cy="621264"/>
              <a:chOff x="88023" y="3691567"/>
              <a:chExt cx="1292486" cy="621264"/>
            </a:xfrm>
          </p:grpSpPr>
          <p:sp>
            <p:nvSpPr>
              <p:cNvPr id="13" name="Rectangle: Rounded Corners 12">
                <a:hlinkClick r:id="rId6"/>
                <a:extLst>
                  <a:ext uri="{FF2B5EF4-FFF2-40B4-BE49-F238E27FC236}">
                    <a16:creationId xmlns:a16="http://schemas.microsoft.com/office/drawing/2014/main" id="{09ED6318-BCBD-FE98-76CC-D357231A72EF}"/>
                  </a:ext>
                </a:extLst>
              </p:cNvPr>
              <p:cNvSpPr/>
              <p:nvPr/>
            </p:nvSpPr>
            <p:spPr>
              <a:xfrm>
                <a:off x="88023" y="3691567"/>
                <a:ext cx="1292485" cy="388019"/>
              </a:xfrm>
              <a:prstGeom prst="roundRect">
                <a:avLst>
                  <a:gd name="adj" fmla="val 50000"/>
                </a:avLst>
              </a:prstGeom>
              <a:solidFill>
                <a:srgbClr val="F581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Ongoing Strategic Consulting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027D73-60EE-9079-8FD9-9D221009C718}"/>
                  </a:ext>
                </a:extLst>
              </p:cNvPr>
              <p:cNvSpPr txBox="1"/>
              <p:nvPr/>
            </p:nvSpPr>
            <p:spPr>
              <a:xfrm>
                <a:off x="88023" y="4082986"/>
                <a:ext cx="1292486" cy="22984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For Long-Term Growth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5D6ED6-5010-C73E-101F-8397C30E6BCA}"/>
                </a:ext>
              </a:extLst>
            </p:cNvPr>
            <p:cNvGrpSpPr/>
            <p:nvPr/>
          </p:nvGrpSpPr>
          <p:grpSpPr>
            <a:xfrm>
              <a:off x="447675" y="3466579"/>
              <a:ext cx="1292486" cy="624238"/>
              <a:chOff x="88023" y="3691567"/>
              <a:chExt cx="1292486" cy="624238"/>
            </a:xfrm>
          </p:grpSpPr>
          <p:sp>
            <p:nvSpPr>
              <p:cNvPr id="21" name="Rectangle: Rounded Corners 20">
                <a:hlinkClick r:id="rId6"/>
                <a:extLst>
                  <a:ext uri="{FF2B5EF4-FFF2-40B4-BE49-F238E27FC236}">
                    <a16:creationId xmlns:a16="http://schemas.microsoft.com/office/drawing/2014/main" id="{65CC0A4E-5765-427C-3147-3B6572270305}"/>
                  </a:ext>
                </a:extLst>
              </p:cNvPr>
              <p:cNvSpPr/>
              <p:nvPr/>
            </p:nvSpPr>
            <p:spPr>
              <a:xfrm>
                <a:off x="88023" y="3691567"/>
                <a:ext cx="1292485" cy="388019"/>
              </a:xfrm>
              <a:prstGeom prst="roundRect">
                <a:avLst>
                  <a:gd name="adj" fmla="val 50000"/>
                </a:avLst>
              </a:prstGeom>
              <a:solidFill>
                <a:srgbClr val="F581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Free Scorecard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FE1043-23A3-EDEE-50AA-B3C2E43ACF33}"/>
                  </a:ext>
                </a:extLst>
              </p:cNvPr>
              <p:cNvSpPr txBox="1"/>
              <p:nvPr/>
            </p:nvSpPr>
            <p:spPr>
              <a:xfrm>
                <a:off x="88023" y="4085960"/>
                <a:ext cx="1292486" cy="22984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For Right Now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0634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 background 2">
            <a:hlinkClick r:id="" action="ppaction://media"/>
            <a:extLst>
              <a:ext uri="{FF2B5EF4-FFF2-40B4-BE49-F238E27FC236}">
                <a16:creationId xmlns:a16="http://schemas.microsoft.com/office/drawing/2014/main" id="{B0EDBAE3-8E88-70EE-C493-105FDDE84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D719A0-2AB5-9492-FD4F-C4F1FFFB721C}"/>
              </a:ext>
            </a:extLst>
          </p:cNvPr>
          <p:cNvSpPr/>
          <p:nvPr/>
        </p:nvSpPr>
        <p:spPr>
          <a:xfrm>
            <a:off x="-1159481" y="-337180"/>
            <a:ext cx="11252200" cy="5664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Google Shape;952;p15">
            <a:extLst>
              <a:ext uri="{FF2B5EF4-FFF2-40B4-BE49-F238E27FC236}">
                <a16:creationId xmlns:a16="http://schemas.microsoft.com/office/drawing/2014/main" id="{A34508B7-E38A-6EDB-7CD3-529A034C98A4}"/>
              </a:ext>
            </a:extLst>
          </p:cNvPr>
          <p:cNvSpPr txBox="1">
            <a:spLocks/>
          </p:cNvSpPr>
          <p:nvPr/>
        </p:nvSpPr>
        <p:spPr>
          <a:xfrm>
            <a:off x="1103993" y="3862008"/>
            <a:ext cx="6936014" cy="5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</a:rPr>
              <a:t>Interested in </a:t>
            </a:r>
            <a:r>
              <a:rPr lang="en-US" sz="1400" dirty="0" err="1">
                <a:solidFill>
                  <a:srgbClr val="F58120"/>
                </a:solidFill>
              </a:rPr>
              <a:t>ChatGPT</a:t>
            </a:r>
            <a:r>
              <a:rPr lang="en-US" sz="1400" dirty="0">
                <a:solidFill>
                  <a:srgbClr val="F58120"/>
                </a:solidFill>
              </a:rPr>
              <a:t> Application Ideas </a:t>
            </a:r>
            <a:r>
              <a:rPr lang="en-US" sz="1400" dirty="0">
                <a:solidFill>
                  <a:schemeClr val="bg1"/>
                </a:solidFill>
              </a:rPr>
              <a:t>for Search Marketing?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</a:rPr>
              <a:t>Email Me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</a:rPr>
              <a:t>udayan@netelixir.com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E7661-1BF5-5D14-D790-3574FF373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830406DE-D601-2CD7-EF37-21DF349BAF8A}"/>
              </a:ext>
            </a:extLst>
          </p:cNvPr>
          <p:cNvSpPr txBox="1">
            <a:spLocks/>
          </p:cNvSpPr>
          <p:nvPr/>
        </p:nvSpPr>
        <p:spPr>
          <a:xfrm>
            <a:off x="0" y="1039335"/>
            <a:ext cx="9144000" cy="120130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523EB-0229-FA28-662E-A2C3F8606E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21286" r="30071" b="24954"/>
          <a:stretch/>
        </p:blipFill>
        <p:spPr>
          <a:xfrm>
            <a:off x="4201885" y="2212653"/>
            <a:ext cx="740230" cy="7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93AD5-AE81-C53D-F2BB-59DFA76FA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r="22354"/>
          <a:stretch/>
        </p:blipFill>
        <p:spPr>
          <a:xfrm>
            <a:off x="4581951" y="10668"/>
            <a:ext cx="4547304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968F71-8474-D4FA-D1AE-5BD000C12489}"/>
              </a:ext>
            </a:extLst>
          </p:cNvPr>
          <p:cNvSpPr/>
          <p:nvPr/>
        </p:nvSpPr>
        <p:spPr>
          <a:xfrm rot="10800000">
            <a:off x="4411447" y="-244772"/>
            <a:ext cx="5940120" cy="6018833"/>
          </a:xfrm>
          <a:prstGeom prst="rect">
            <a:avLst/>
          </a:prstGeom>
          <a:gradFill>
            <a:gsLst>
              <a:gs pos="20000">
                <a:schemeClr val="tx1">
                  <a:alpha val="70000"/>
                </a:schemeClr>
              </a:gs>
              <a:gs pos="76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326;p5">
            <a:extLst>
              <a:ext uri="{FF2B5EF4-FFF2-40B4-BE49-F238E27FC236}">
                <a16:creationId xmlns:a16="http://schemas.microsoft.com/office/drawing/2014/main" id="{0D188129-7D16-4A4B-6213-CB1E4BB3553D}"/>
              </a:ext>
            </a:extLst>
          </p:cNvPr>
          <p:cNvSpPr/>
          <p:nvPr/>
        </p:nvSpPr>
        <p:spPr>
          <a:xfrm>
            <a:off x="-2106" y="10668"/>
            <a:ext cx="4571799" cy="5132832"/>
          </a:xfrm>
          <a:prstGeom prst="rect">
            <a:avLst/>
          </a:prstGeom>
          <a:solidFill>
            <a:srgbClr val="151D24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27;p5">
            <a:extLst>
              <a:ext uri="{FF2B5EF4-FFF2-40B4-BE49-F238E27FC236}">
                <a16:creationId xmlns:a16="http://schemas.microsoft.com/office/drawing/2014/main" id="{01A00240-D998-40B2-1573-4E1A7866C4A3}"/>
              </a:ext>
            </a:extLst>
          </p:cNvPr>
          <p:cNvSpPr/>
          <p:nvPr/>
        </p:nvSpPr>
        <p:spPr>
          <a:xfrm>
            <a:off x="11732" y="822011"/>
            <a:ext cx="4570219" cy="7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Digital Marketing Specialists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with 19+ Years Experience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7,000,000+ Hours </a:t>
            </a:r>
            <a:r>
              <a:rPr lang="en-US" sz="1350" dirty="0">
                <a:solidFill>
                  <a:srgbClr val="FFFFFF"/>
                </a:solidFill>
              </a:rPr>
              <a:t>I</a:t>
            </a:r>
            <a:r>
              <a:rPr lang="en-US" sz="135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nvested in Skill and Strategy Expertise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328;p5">
            <a:extLst>
              <a:ext uri="{FF2B5EF4-FFF2-40B4-BE49-F238E27FC236}">
                <a16:creationId xmlns:a16="http://schemas.microsoft.com/office/drawing/2014/main" id="{864DE4F3-D061-F4D8-BDD0-516D31FDB417}"/>
              </a:ext>
            </a:extLst>
          </p:cNvPr>
          <p:cNvSpPr/>
          <p:nvPr/>
        </p:nvSpPr>
        <p:spPr>
          <a:xfrm>
            <a:off x="11732" y="1570206"/>
            <a:ext cx="4570219" cy="7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13+ years of International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Search Marketing Experience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India Business Center</a:t>
            </a:r>
            <a:endParaRPr lang="en-US" sz="135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329;p5">
            <a:extLst>
              <a:ext uri="{FF2B5EF4-FFF2-40B4-BE49-F238E27FC236}">
                <a16:creationId xmlns:a16="http://schemas.microsoft.com/office/drawing/2014/main" id="{ADB57E95-B626-870A-718B-C9C7BC020C63}"/>
              </a:ext>
            </a:extLst>
          </p:cNvPr>
          <p:cNvSpPr/>
          <p:nvPr/>
        </p:nvSpPr>
        <p:spPr>
          <a:xfrm>
            <a:off x="11732" y="2318401"/>
            <a:ext cx="4570219" cy="7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Proprietary AI-Powered Marketing Platform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LXRInsights</a:t>
            </a:r>
            <a:endParaRPr lang="en-US" sz="135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330;p5">
            <a:extLst>
              <a:ext uri="{FF2B5EF4-FFF2-40B4-BE49-F238E27FC236}">
                <a16:creationId xmlns:a16="http://schemas.microsoft.com/office/drawing/2014/main" id="{2580BCB5-2060-C214-B975-9EC2C9573F65}"/>
              </a:ext>
            </a:extLst>
          </p:cNvPr>
          <p:cNvSpPr/>
          <p:nvPr/>
        </p:nvSpPr>
        <p:spPr>
          <a:xfrm>
            <a:off x="16707" y="3066595"/>
            <a:ext cx="4560268" cy="7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Member of the Google Leadership Circle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27 out of 7,761 Agencies in the US</a:t>
            </a:r>
          </a:p>
        </p:txBody>
      </p:sp>
      <p:sp>
        <p:nvSpPr>
          <p:cNvPr id="20" name="Google Shape;1331;p5">
            <a:extLst>
              <a:ext uri="{FF2B5EF4-FFF2-40B4-BE49-F238E27FC236}">
                <a16:creationId xmlns:a16="http://schemas.microsoft.com/office/drawing/2014/main" id="{385A9438-944F-B31D-43AA-DED916B6BFBE}"/>
              </a:ext>
            </a:extLst>
          </p:cNvPr>
          <p:cNvSpPr/>
          <p:nvPr/>
        </p:nvSpPr>
        <p:spPr>
          <a:xfrm>
            <a:off x="12885" y="3814789"/>
            <a:ext cx="4567912" cy="7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b="1" i="0" u="none" strike="noStrike" cap="none" dirty="0">
                <a:solidFill>
                  <a:srgbClr val="00A3FF"/>
                </a:solidFill>
                <a:latin typeface="Arial"/>
                <a:ea typeface="Arial"/>
                <a:cs typeface="Arial"/>
                <a:sym typeface="Arial"/>
              </a:rPr>
              <a:t>Certified Minority Business Enterprise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National Minority Supplier Development Council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5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UDAAN Trust Flight Foundation</a:t>
            </a:r>
          </a:p>
        </p:txBody>
      </p:sp>
      <p:sp>
        <p:nvSpPr>
          <p:cNvPr id="22" name="Google Shape;1332;p5">
            <a:extLst>
              <a:ext uri="{FF2B5EF4-FFF2-40B4-BE49-F238E27FC236}">
                <a16:creationId xmlns:a16="http://schemas.microsoft.com/office/drawing/2014/main" id="{FBF8F5AC-D4CF-E556-2F45-9F5ED0E95C6E}"/>
              </a:ext>
            </a:extLst>
          </p:cNvPr>
          <p:cNvSpPr txBox="1">
            <a:spLocks/>
          </p:cNvSpPr>
          <p:nvPr/>
        </p:nvSpPr>
        <p:spPr>
          <a:xfrm>
            <a:off x="-2311" y="33516"/>
            <a:ext cx="4572004" cy="876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dirty="0"/>
              <a:t>The </a:t>
            </a:r>
            <a:r>
              <a:rPr lang="en-US" sz="2800" dirty="0" err="1"/>
              <a:t>NetElixir</a:t>
            </a:r>
            <a:r>
              <a:rPr lang="en-US" sz="2800" dirty="0"/>
              <a:t> Difference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F32F2-0FD4-4677-39F0-F47F4375F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CF01-8797-6AC2-FE2D-436C7C1D8AEF}"/>
              </a:ext>
            </a:extLst>
          </p:cNvPr>
          <p:cNvSpPr/>
          <p:nvPr/>
        </p:nvSpPr>
        <p:spPr>
          <a:xfrm>
            <a:off x="4129314" y="4905829"/>
            <a:ext cx="827315" cy="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3A190-0A04-CC93-CDCE-55AE567CE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2" t="2369" r="26491" b="2369"/>
          <a:stretch/>
        </p:blipFill>
        <p:spPr>
          <a:xfrm>
            <a:off x="4572000" y="-1"/>
            <a:ext cx="4572000" cy="5143501"/>
          </a:xfrm>
          <a:prstGeom prst="rect">
            <a:avLst/>
          </a:prstGeom>
        </p:spPr>
      </p:pic>
      <p:pic>
        <p:nvPicPr>
          <p:cNvPr id="5" name="Google Shape;397;p19">
            <a:extLst>
              <a:ext uri="{FF2B5EF4-FFF2-40B4-BE49-F238E27FC236}">
                <a16:creationId xmlns:a16="http://schemas.microsoft.com/office/drawing/2014/main" id="{A267CA8C-E737-A270-CD7E-48D6521A1B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8324" y="659808"/>
            <a:ext cx="895352" cy="12674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3;p1">
            <a:extLst>
              <a:ext uri="{FF2B5EF4-FFF2-40B4-BE49-F238E27FC236}">
                <a16:creationId xmlns:a16="http://schemas.microsoft.com/office/drawing/2014/main" id="{D93AE353-CEA9-0CF3-76C3-AD7D4559A9D9}"/>
              </a:ext>
            </a:extLst>
          </p:cNvPr>
          <p:cNvSpPr txBox="1">
            <a:spLocks/>
          </p:cNvSpPr>
          <p:nvPr/>
        </p:nvSpPr>
        <p:spPr>
          <a:xfrm>
            <a:off x="1" y="2052444"/>
            <a:ext cx="4572000" cy="88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5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2D234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Arial"/>
              </a:rPr>
              <a:t>Give the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5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2D234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Arial"/>
              </a:rPr>
              <a:t>Gift of a Smile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DF93CE-FCCB-FB31-B38A-EABD4FC1CA27}"/>
              </a:ext>
            </a:extLst>
          </p:cNvPr>
          <p:cNvGrpSpPr/>
          <p:nvPr/>
        </p:nvGrpSpPr>
        <p:grpSpPr>
          <a:xfrm>
            <a:off x="342964" y="3766893"/>
            <a:ext cx="3895671" cy="534194"/>
            <a:chOff x="181039" y="3766893"/>
            <a:chExt cx="3895671" cy="5341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564E41-2CF1-84F0-DE51-1DE981ADDB09}"/>
                </a:ext>
              </a:extLst>
            </p:cNvPr>
            <p:cNvGrpSpPr/>
            <p:nvPr/>
          </p:nvGrpSpPr>
          <p:grpSpPr>
            <a:xfrm>
              <a:off x="2371500" y="3766893"/>
              <a:ext cx="1705210" cy="534194"/>
              <a:chOff x="5792293" y="3657218"/>
              <a:chExt cx="1917317" cy="60064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566DE20-DE9A-3976-2020-B1AF6FF032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654" t="59616" r="56236" b="34936"/>
              <a:stretch/>
            </p:blipFill>
            <p:spPr>
              <a:xfrm>
                <a:off x="5861137" y="3887389"/>
                <a:ext cx="1185171" cy="27699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28E5EDF-100F-5B7B-812A-8EEC19B8F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5119" y="3657218"/>
                <a:ext cx="604491" cy="60064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8A26D1-B95F-E38F-3FAE-B0EE15D92A1F}"/>
                  </a:ext>
                </a:extLst>
              </p:cNvPr>
              <p:cNvSpPr txBox="1"/>
              <p:nvPr/>
            </p:nvSpPr>
            <p:spPr>
              <a:xfrm>
                <a:off x="5792293" y="3674678"/>
                <a:ext cx="1243287" cy="23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Donate directly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8960C6-9313-A510-D839-CB5280F41C37}"/>
                </a:ext>
              </a:extLst>
            </p:cNvPr>
            <p:cNvGrpSpPr/>
            <p:nvPr/>
          </p:nvGrpSpPr>
          <p:grpSpPr>
            <a:xfrm>
              <a:off x="181039" y="3766894"/>
              <a:ext cx="1878851" cy="534193"/>
              <a:chOff x="3259323" y="3640348"/>
              <a:chExt cx="2112559" cy="600640"/>
            </a:xfrm>
          </p:grpSpPr>
          <p:pic>
            <p:nvPicPr>
              <p:cNvPr id="12" name="Picture 4" descr="Amazon-Smile-Logo-e1457724074257 | Global Down Syndrome Foundation">
                <a:extLst>
                  <a:ext uri="{FF2B5EF4-FFF2-40B4-BE49-F238E27FC236}">
                    <a16:creationId xmlns:a16="http://schemas.microsoft.com/office/drawing/2014/main" id="{9A98A0C6-5337-C57D-538E-54E442DBD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525" b="21717"/>
              <a:stretch/>
            </p:blipFill>
            <p:spPr bwMode="auto">
              <a:xfrm>
                <a:off x="3280742" y="3841718"/>
                <a:ext cx="1443714" cy="319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C7B6F5-F551-CC03-E999-9179D07B3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2574" y="3640348"/>
                <a:ext cx="589308" cy="60064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1E44D0-262D-AFF9-7EBA-97B912E838E0}"/>
                  </a:ext>
                </a:extLst>
              </p:cNvPr>
              <p:cNvSpPr txBox="1"/>
              <p:nvPr/>
            </p:nvSpPr>
            <p:spPr>
              <a:xfrm>
                <a:off x="3259323" y="3661094"/>
                <a:ext cx="13012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Find us on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5ACE747-E730-7B1E-A159-8C0BEAD5D9DA}"/>
              </a:ext>
            </a:extLst>
          </p:cNvPr>
          <p:cNvSpPr txBox="1"/>
          <p:nvPr/>
        </p:nvSpPr>
        <p:spPr>
          <a:xfrm>
            <a:off x="-1" y="3378381"/>
            <a:ext cx="45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Udaan Trust - Flight Foundation is now on AmazonSmile! </a:t>
            </a:r>
          </a:p>
        </p:txBody>
      </p:sp>
    </p:spTree>
    <p:extLst>
      <p:ext uri="{BB962C8B-B14F-4D97-AF65-F5344CB8AC3E}">
        <p14:creationId xmlns:p14="http://schemas.microsoft.com/office/powerpoint/2010/main" val="42046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42734FE8-4FF0-A880-5AA8-5AA8AF61D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610" y="771457"/>
            <a:ext cx="3613507" cy="27390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/>
              <a:t>Presented by</a:t>
            </a:r>
          </a:p>
        </p:txBody>
      </p:sp>
      <p:pic>
        <p:nvPicPr>
          <p:cNvPr id="10" name="Google Shape;323;p55">
            <a:extLst>
              <a:ext uri="{FF2B5EF4-FFF2-40B4-BE49-F238E27FC236}">
                <a16:creationId xmlns:a16="http://schemas.microsoft.com/office/drawing/2014/main" id="{0E6D418F-2629-A5AD-58C9-9536E36C8F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635" t="1503" r="28777" b="24114"/>
          <a:stretch/>
        </p:blipFill>
        <p:spPr>
          <a:xfrm>
            <a:off x="6093263" y="1150139"/>
            <a:ext cx="1600200" cy="1600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89768-0E1F-463B-976D-96C7A7B7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chemeClr val="bg1"/>
                </a:solidFill>
              </a:rPr>
              <a:t>About</a:t>
            </a:r>
          </a:p>
        </p:txBody>
      </p:sp>
      <p:sp>
        <p:nvSpPr>
          <p:cNvPr id="9" name="Google Shape;328;p55">
            <a:extLst>
              <a:ext uri="{FF2B5EF4-FFF2-40B4-BE49-F238E27FC236}">
                <a16:creationId xmlns:a16="http://schemas.microsoft.com/office/drawing/2014/main" id="{7FB28173-F2B1-ABCE-1584-4AD6E8CA9D2F}"/>
              </a:ext>
            </a:extLst>
          </p:cNvPr>
          <p:cNvSpPr/>
          <p:nvPr/>
        </p:nvSpPr>
        <p:spPr>
          <a:xfrm>
            <a:off x="349406" y="1285875"/>
            <a:ext cx="3908814" cy="321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Innovation Fellow: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2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Lang Center of Entrepreneurship, Columbia Business School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016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Guest Lecturer: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2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Johnson School of Management,                                        Cornell University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2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City University of New York, Baruch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2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Indian School of Business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ubtitle 12">
            <a:extLst>
              <a:ext uri="{FF2B5EF4-FFF2-40B4-BE49-F238E27FC236}">
                <a16:creationId xmlns:a16="http://schemas.microsoft.com/office/drawing/2014/main" id="{80E915AA-5F55-1514-759C-3B952916D861}"/>
              </a:ext>
            </a:extLst>
          </p:cNvPr>
          <p:cNvSpPr txBox="1">
            <a:spLocks/>
          </p:cNvSpPr>
          <p:nvPr/>
        </p:nvSpPr>
        <p:spPr>
          <a:xfrm>
            <a:off x="5086610" y="2922801"/>
            <a:ext cx="3613507" cy="10181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5812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58120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Udayan Bose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Founder &amp; CEO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812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NetElixir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32224B-7DC8-E0F5-7817-7B00F4BB01C6}"/>
              </a:ext>
            </a:extLst>
          </p:cNvPr>
          <p:cNvGrpSpPr/>
          <p:nvPr/>
        </p:nvGrpSpPr>
        <p:grpSpPr>
          <a:xfrm>
            <a:off x="5490134" y="4049850"/>
            <a:ext cx="2806458" cy="461665"/>
            <a:chOff x="5404371" y="4223686"/>
            <a:chExt cx="2806458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4F8341-AAF6-BF17-93C7-4C0F499EC3A5}"/>
                </a:ext>
              </a:extLst>
            </p:cNvPr>
            <p:cNvSpPr txBox="1"/>
            <p:nvPr/>
          </p:nvSpPr>
          <p:spPr>
            <a:xfrm>
              <a:off x="5575897" y="4223686"/>
              <a:ext cx="26349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linkedin.com/in/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netelixirudayanbose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/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A3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udayan@netelixir.com</a:t>
              </a:r>
            </a:p>
          </p:txBody>
        </p:sp>
        <p:pic>
          <p:nvPicPr>
            <p:cNvPr id="3" name="Google Shape;542;p5">
              <a:extLst>
                <a:ext uri="{FF2B5EF4-FFF2-40B4-BE49-F238E27FC236}">
                  <a16:creationId xmlns:a16="http://schemas.microsoft.com/office/drawing/2014/main" id="{9252E8D2-38DA-ECA8-2041-929338CA4BF0}"/>
                </a:ext>
              </a:extLst>
            </p:cNvPr>
            <p:cNvPicPr preferRelativeResize="0"/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404371" y="4267831"/>
              <a:ext cx="202006" cy="2023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5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 background 2">
            <a:hlinkClick r:id="" action="ppaction://media"/>
            <a:extLst>
              <a:ext uri="{FF2B5EF4-FFF2-40B4-BE49-F238E27FC236}">
                <a16:creationId xmlns:a16="http://schemas.microsoft.com/office/drawing/2014/main" id="{B0EDBAE3-8E88-70EE-C493-105FDDE84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A7FC08-08C2-F319-8A90-22EE76FF6A0D}"/>
              </a:ext>
            </a:extLst>
          </p:cNvPr>
          <p:cNvSpPr/>
          <p:nvPr/>
        </p:nvSpPr>
        <p:spPr>
          <a:xfrm>
            <a:off x="-1117600" y="-330200"/>
            <a:ext cx="11252200" cy="5664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9ECE53DD-F37E-CA80-2D40-314458BF33F7}"/>
              </a:ext>
            </a:extLst>
          </p:cNvPr>
          <p:cNvSpPr txBox="1">
            <a:spLocks/>
          </p:cNvSpPr>
          <p:nvPr/>
        </p:nvSpPr>
        <p:spPr>
          <a:xfrm>
            <a:off x="0" y="1971096"/>
            <a:ext cx="9144000" cy="120130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How Generative AI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Is Transforming Search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AB154-0575-9410-122F-A2951849D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2315"/>
          <a:stretch/>
        </p:blipFill>
        <p:spPr>
          <a:xfrm>
            <a:off x="139965" y="4779044"/>
            <a:ext cx="914400" cy="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A5EB-10FB-2407-2A19-D2231AFA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 Explained, Simply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87D28-1DA4-4378-2C1F-18B161C0A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27" t="12778" r="22656" b="54306"/>
          <a:stretch/>
        </p:blipFill>
        <p:spPr>
          <a:xfrm>
            <a:off x="3293269" y="1180869"/>
            <a:ext cx="5715600" cy="27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B84A21-73EC-F431-5016-03AA298AC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9" t="9028" r="3733" b="13194"/>
          <a:stretch/>
        </p:blipFill>
        <p:spPr>
          <a:xfrm>
            <a:off x="751566" y="571500"/>
            <a:ext cx="76295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X Template H2 2020 - with sample slides.pptx" id="{B0C1B9A2-D292-4C13-941E-2BA59A36F8A6}" vid="{A8255F44-92E8-4C56-8A79-E4CBCA4640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X Template H2 2020 - with sample slides.pptx" id="{B0C1B9A2-D292-4C13-941E-2BA59A36F8A6}" vid="{A8255F44-92E8-4C56-8A79-E4CBCA4640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40179</TotalTime>
  <Words>878</Words>
  <Application>Microsoft Office PowerPoint</Application>
  <PresentationFormat>On-screen Show (16:9)</PresentationFormat>
  <Paragraphs>138</Paragraphs>
  <Slides>31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Century Gothic</vt:lpstr>
      <vt:lpstr>Courier New</vt:lpstr>
      <vt:lpstr>Open Sauce Bold</vt:lpstr>
      <vt:lpstr>Proxima Nova</vt:lpstr>
      <vt:lpstr>Roboto</vt:lpstr>
      <vt:lpstr>Roboto Light</vt:lpstr>
      <vt:lpstr>Office Theme</vt:lpstr>
      <vt:lpstr>2_Office Theme</vt:lpstr>
      <vt:lpstr>Office Theme</vt:lpstr>
      <vt:lpstr>1_Office Theme</vt:lpstr>
      <vt:lpstr>5_Office Theme</vt:lpstr>
      <vt:lpstr>4_Office Theme</vt:lpstr>
      <vt:lpstr>3_Office Theme</vt:lpstr>
      <vt:lpstr>How Generative AI Is Transforming  the Search Marketing World </vt:lpstr>
      <vt:lpstr>PowerPoint Presentation</vt:lpstr>
      <vt:lpstr>PowerPoint Presentation</vt:lpstr>
      <vt:lpstr>PowerPoint Presentation</vt:lpstr>
      <vt:lpstr>PowerPoint Presentation</vt:lpstr>
      <vt:lpstr>About</vt:lpstr>
      <vt:lpstr>PowerPoint Presentation</vt:lpstr>
      <vt:lpstr>Generative AI Explained, Simply</vt:lpstr>
      <vt:lpstr>PowerPoint Presentation</vt:lpstr>
      <vt:lpstr>PowerPoint Presentation</vt:lpstr>
      <vt:lpstr>How ChatGPT is Going To Transform Search   And What You Should Know About It</vt:lpstr>
      <vt:lpstr>Recommended Reading</vt:lpstr>
      <vt:lpstr>Challenges for Google</vt:lpstr>
      <vt:lpstr>PowerPoint Presentation</vt:lpstr>
      <vt:lpstr>Google is getting pushed to the middle of the funnel</vt:lpstr>
      <vt:lpstr>PowerPoint Presentation</vt:lpstr>
      <vt:lpstr>The Future of Search Marketing</vt:lpstr>
      <vt:lpstr>Google’s Decision to Deprecate 3P Cookies on Chrome Browser Will Disrupt the Digital Marketing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Formula for a Successful PMax Campaign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Tauseef</dc:title>
  <dc:creator>Tauseef Syed</dc:creator>
  <cp:lastModifiedBy>Udayan Bose</cp:lastModifiedBy>
  <cp:revision>513</cp:revision>
  <dcterms:created xsi:type="dcterms:W3CDTF">2021-05-26T17:22:04Z</dcterms:created>
  <dcterms:modified xsi:type="dcterms:W3CDTF">2023-03-07T17:09:27Z</dcterms:modified>
</cp:coreProperties>
</file>